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83" r:id="rId4"/>
    <p:sldId id="284" r:id="rId5"/>
    <p:sldId id="285" r:id="rId6"/>
    <p:sldId id="287" r:id="rId7"/>
    <p:sldId id="286" r:id="rId8"/>
    <p:sldId id="289" r:id="rId9"/>
    <p:sldId id="290" r:id="rId10"/>
    <p:sldId id="29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>
      <p:cViewPr varScale="1">
        <p:scale>
          <a:sx n="47" d="100"/>
          <a:sy n="47" d="100"/>
        </p:scale>
        <p:origin x="5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05A2-A862-4D61-94BE-18BE5CAC3E85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9E5A-068E-409A-87B8-57A6532E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ABB82-C508-4803-9F96-B1CB55959949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985C-8562-49F3-9AA2-65EA2147B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E8B5-7C94-4DB2-B5F0-99898A9442CE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CD9A-D697-4706-9BAA-8B32AA244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D2D8-5304-405C-86B5-AD158FE899F5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58E4-DD38-49C1-A01C-D4B40B9B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1EA7-8E35-44F7-A4FA-8EA4E1E66396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EDDD-BFAE-4A89-8171-6C79A7D9C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CF07-E0ED-4A06-A034-97E4C6262FEA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D152-59AA-4453-8840-10469D187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2976-B4BB-4387-BB66-5D083D84171C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3E75-4D7A-482F-99A1-F7DA80309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1F85-3391-4A19-8E61-A45FA3A4003E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047C-80C0-4A6C-A744-31B064A91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98D0E-4BCB-4329-95FE-78A9FCF48F4E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EAE4-ABD5-42AC-BB55-F1CD33F89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9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B2E2-B26A-4129-A99D-423C029A8D23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A545-114A-49E1-BD72-C0B944069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C03F-8FD6-4A00-8B2D-49B768388C64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623B-2C21-4F32-A1E9-7ABC0AD3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91F97-F1FB-4DEA-9354-E12210FECCF6}" type="datetimeFigureOut">
              <a:rPr lang="en-US"/>
              <a:pPr>
                <a:defRPr/>
              </a:pPr>
              <a:t>21.10.2019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74DA6F0-FB24-46F8-9106-CE3146499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0" r:id="rId2"/>
    <p:sldLayoutId id="2147483828" r:id="rId3"/>
    <p:sldLayoutId id="2147483821" r:id="rId4"/>
    <p:sldLayoutId id="2147483829" r:id="rId5"/>
    <p:sldLayoutId id="2147483822" r:id="rId6"/>
    <p:sldLayoutId id="2147483823" r:id="rId7"/>
    <p:sldLayoutId id="2147483830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0"/>
            <a:ext cx="7620000" cy="297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q-AL"/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543800" cy="2286000"/>
          </a:xfrm>
        </p:spPr>
        <p:txBody>
          <a:bodyPr/>
          <a:lstStyle/>
          <a:p>
            <a:pPr algn="ctr" eaLnBrk="1" hangingPunct="1"/>
            <a:r>
              <a:rPr lang="en-US" sz="5400" smtClean="0">
                <a:solidFill>
                  <a:schemeClr val="bg1"/>
                </a:solidFill>
              </a:rPr>
              <a:t>Komunikimi në Biznes</a:t>
            </a:r>
            <a:br>
              <a:rPr lang="en-US" sz="5400" smtClean="0">
                <a:solidFill>
                  <a:schemeClr val="bg1"/>
                </a:solidFill>
              </a:rPr>
            </a:br>
            <a:r>
              <a:rPr lang="sq-AL" sz="4400" b="1" smtClean="0">
                <a:solidFill>
                  <a:schemeClr val="bg1"/>
                </a:solidFill>
              </a:rPr>
              <a:t>FORMAT E KOMUNIKIMIT</a:t>
            </a:r>
            <a:r>
              <a:rPr lang="en-US" sz="4400" smtClean="0">
                <a:solidFill>
                  <a:schemeClr val="bg1"/>
                </a:solidFill>
              </a:rPr>
              <a:t/>
            </a:r>
            <a:br>
              <a:rPr lang="en-US" sz="4400" smtClean="0">
                <a:solidFill>
                  <a:schemeClr val="bg1"/>
                </a:solidFill>
              </a:rPr>
            </a:br>
            <a:endParaRPr lang="sq-AL" sz="440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715000"/>
            <a:ext cx="6858000" cy="3810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/>
              <a:t>Përgatiti</a:t>
            </a:r>
            <a:r>
              <a:rPr lang="en-US" sz="2400" dirty="0" smtClean="0"/>
              <a:t>: </a:t>
            </a:r>
            <a:r>
              <a:rPr lang="en-US" sz="2400" dirty="0" err="1" smtClean="0"/>
              <a:t>Blerim</a:t>
            </a:r>
            <a:r>
              <a:rPr lang="en-US" sz="2400" dirty="0" smtClean="0"/>
              <a:t> </a:t>
            </a:r>
            <a:r>
              <a:rPr lang="en-US" sz="2400" dirty="0" err="1" smtClean="0"/>
              <a:t>Morina</a:t>
            </a:r>
            <a:endParaRPr lang="sq-AL" sz="2400" dirty="0"/>
          </a:p>
        </p:txBody>
      </p:sp>
      <p:sp>
        <p:nvSpPr>
          <p:cNvPr id="6150" name="Subtitle 2"/>
          <p:cNvSpPr txBox="1">
            <a:spLocks/>
          </p:cNvSpPr>
          <p:nvPr/>
        </p:nvSpPr>
        <p:spPr bwMode="auto">
          <a:xfrm>
            <a:off x="1219200" y="32766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sq-AL" sz="48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/>
          <a:lstStyle/>
          <a:p>
            <a:r>
              <a:rPr lang="en-US" b="1" smtClean="0"/>
              <a:t>Dallimet ne mes komunikimit me gojë dhe me shkrim </a:t>
            </a:r>
            <a:endParaRPr lang="en-US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r>
              <a:rPr lang="en-US" sz="2000" b="1" i="1" dirty="0" err="1" smtClean="0">
                <a:solidFill>
                  <a:schemeClr val="accent1"/>
                </a:solidFill>
              </a:rPr>
              <a:t>Dallimet</a:t>
            </a:r>
            <a:r>
              <a:rPr lang="en-US" sz="2000" b="1" i="1" dirty="0" smtClean="0">
                <a:solidFill>
                  <a:schemeClr val="accent1"/>
                </a:solidFill>
              </a:rPr>
              <a:t>:</a:t>
            </a:r>
            <a:endParaRPr lang="en-US" sz="2000" i="1" dirty="0" smtClean="0">
              <a:solidFill>
                <a:schemeClr val="accent1"/>
              </a:solidFill>
            </a:endParaRPr>
          </a:p>
          <a:p>
            <a:pPr algn="just">
              <a:defRPr/>
            </a:pPr>
            <a:r>
              <a:rPr lang="en-US" sz="2000" dirty="0" err="1" smtClean="0"/>
              <a:t>Kur</a:t>
            </a:r>
            <a:r>
              <a:rPr lang="en-US" sz="2000" dirty="0" smtClean="0"/>
              <a:t> </a:t>
            </a:r>
            <a:r>
              <a:rPr lang="en-US" sz="2000" dirty="0" err="1"/>
              <a:t>shkruajmë</a:t>
            </a:r>
            <a:r>
              <a:rPr lang="en-US" sz="2000" dirty="0"/>
              <a:t>, </a:t>
            </a:r>
            <a:r>
              <a:rPr lang="en-US" sz="2000" dirty="0" err="1"/>
              <a:t>mendimet</a:t>
            </a:r>
            <a:r>
              <a:rPr lang="en-US" sz="2000" dirty="0"/>
              <a:t> </a:t>
            </a:r>
            <a:r>
              <a:rPr lang="en-US" sz="2000" dirty="0" err="1"/>
              <a:t>shprehen</a:t>
            </a:r>
            <a:r>
              <a:rPr lang="en-US" sz="2000" dirty="0"/>
              <a:t> me </a:t>
            </a:r>
            <a:r>
              <a:rPr lang="en-US" sz="2000" dirty="0" err="1"/>
              <a:t>fjali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 smtClean="0"/>
              <a:t>plota</a:t>
            </a:r>
            <a:endParaRPr lang="en-US" sz="2000" dirty="0" smtClean="0"/>
          </a:p>
          <a:p>
            <a:pPr algn="just">
              <a:defRPr/>
            </a:pPr>
            <a:r>
              <a:rPr lang="en-US" sz="2100" dirty="0" err="1"/>
              <a:t>Gjuha</a:t>
            </a:r>
            <a:r>
              <a:rPr lang="en-US" sz="2100" dirty="0"/>
              <a:t> e </a:t>
            </a:r>
            <a:r>
              <a:rPr lang="en-US" sz="2100" dirty="0" err="1"/>
              <a:t>folur</a:t>
            </a:r>
            <a:r>
              <a:rPr lang="en-US" sz="2100" dirty="0"/>
              <a:t> </a:t>
            </a:r>
            <a:r>
              <a:rPr lang="en-US" sz="2100" dirty="0" err="1"/>
              <a:t>dëgjohet</a:t>
            </a:r>
            <a:r>
              <a:rPr lang="en-US" sz="2100" dirty="0"/>
              <a:t>, </a:t>
            </a:r>
            <a:r>
              <a:rPr lang="en-US" sz="2100" dirty="0" err="1"/>
              <a:t>kurse</a:t>
            </a:r>
            <a:r>
              <a:rPr lang="en-US" sz="2100" dirty="0"/>
              <a:t> </a:t>
            </a:r>
            <a:r>
              <a:rPr lang="en-US" sz="2100" dirty="0" err="1"/>
              <a:t>gjuha</a:t>
            </a:r>
            <a:r>
              <a:rPr lang="en-US" sz="2100" dirty="0"/>
              <a:t> e </a:t>
            </a:r>
            <a:r>
              <a:rPr lang="en-US" sz="2100" dirty="0" err="1"/>
              <a:t>shkruar</a:t>
            </a:r>
            <a:r>
              <a:rPr lang="en-US" sz="2100" dirty="0"/>
              <a:t> </a:t>
            </a:r>
            <a:r>
              <a:rPr lang="en-US" sz="2100" dirty="0" err="1"/>
              <a:t>lexohet</a:t>
            </a:r>
            <a:endParaRPr lang="en-US" sz="2100" dirty="0"/>
          </a:p>
          <a:p>
            <a:pPr algn="just">
              <a:defRPr/>
            </a:pPr>
            <a:r>
              <a:rPr lang="en-US" sz="2100" dirty="0" err="1"/>
              <a:t>Të</a:t>
            </a:r>
            <a:r>
              <a:rPr lang="en-US" sz="2100" dirty="0"/>
              <a:t> </a:t>
            </a:r>
            <a:r>
              <a:rPr lang="en-US" sz="2100" dirty="0" err="1"/>
              <a:t>shkruarit</a:t>
            </a:r>
            <a:r>
              <a:rPr lang="en-US" sz="2100" dirty="0"/>
              <a:t> </a:t>
            </a:r>
            <a:r>
              <a:rPr lang="en-US" sz="2100" dirty="0" err="1"/>
              <a:t>është</a:t>
            </a:r>
            <a:r>
              <a:rPr lang="en-US" sz="2100" dirty="0"/>
              <a:t> </a:t>
            </a:r>
            <a:r>
              <a:rPr lang="en-US" sz="2100" dirty="0" err="1"/>
              <a:t>formë</a:t>
            </a:r>
            <a:r>
              <a:rPr lang="en-US" sz="2100" dirty="0"/>
              <a:t> </a:t>
            </a:r>
            <a:r>
              <a:rPr lang="en-US" sz="2100" dirty="0" err="1"/>
              <a:t>më</a:t>
            </a:r>
            <a:r>
              <a:rPr lang="en-US" sz="2100" dirty="0"/>
              <a:t> e </a:t>
            </a:r>
            <a:r>
              <a:rPr lang="en-US" sz="2100" dirty="0" err="1"/>
              <a:t>përshtatshme</a:t>
            </a:r>
            <a:r>
              <a:rPr lang="en-US" sz="2100" dirty="0"/>
              <a:t> </a:t>
            </a:r>
            <a:r>
              <a:rPr lang="en-US" sz="2100" dirty="0" err="1"/>
              <a:t>për</a:t>
            </a:r>
            <a:r>
              <a:rPr lang="en-US" sz="2100" dirty="0"/>
              <a:t> </a:t>
            </a:r>
            <a:r>
              <a:rPr lang="en-US" sz="2100" dirty="0" err="1"/>
              <a:t>komunikim</a:t>
            </a:r>
            <a:r>
              <a:rPr lang="en-US" sz="2100" dirty="0"/>
              <a:t> </a:t>
            </a:r>
            <a:r>
              <a:rPr lang="en-US" sz="2100" dirty="0" err="1"/>
              <a:t>zyrtar</a:t>
            </a:r>
            <a:endParaRPr lang="en-US" sz="2100" dirty="0"/>
          </a:p>
          <a:p>
            <a:pPr algn="just">
              <a:defRPr/>
            </a:pPr>
            <a:r>
              <a:rPr lang="en-US" sz="2100" dirty="0" err="1"/>
              <a:t>Gjuha</a:t>
            </a:r>
            <a:r>
              <a:rPr lang="en-US" sz="2100" dirty="0"/>
              <a:t> e </a:t>
            </a:r>
            <a:r>
              <a:rPr lang="en-US" sz="2100" dirty="0" err="1"/>
              <a:t>folur</a:t>
            </a:r>
            <a:r>
              <a:rPr lang="en-US" sz="2100" dirty="0"/>
              <a:t> </a:t>
            </a:r>
            <a:r>
              <a:rPr lang="en-US" sz="2100" dirty="0" err="1"/>
              <a:t>për</a:t>
            </a:r>
            <a:r>
              <a:rPr lang="en-US" sz="2100" dirty="0"/>
              <a:t> </a:t>
            </a:r>
            <a:r>
              <a:rPr lang="en-US" sz="2100" dirty="0" err="1"/>
              <a:t>nga</a:t>
            </a:r>
            <a:r>
              <a:rPr lang="en-US" sz="2100" dirty="0"/>
              <a:t> </a:t>
            </a:r>
            <a:r>
              <a:rPr lang="en-US" sz="2100" dirty="0" err="1"/>
              <a:t>natyra</a:t>
            </a:r>
            <a:r>
              <a:rPr lang="en-US" sz="2100" dirty="0"/>
              <a:t> </a:t>
            </a:r>
            <a:r>
              <a:rPr lang="en-US" sz="2100" dirty="0" err="1"/>
              <a:t>është</a:t>
            </a:r>
            <a:r>
              <a:rPr lang="en-US" sz="2100" dirty="0"/>
              <a:t> </a:t>
            </a:r>
            <a:r>
              <a:rPr lang="en-US" sz="2100" dirty="0" err="1"/>
              <a:t>kalimtare</a:t>
            </a:r>
            <a:r>
              <a:rPr lang="en-US" sz="2100" dirty="0"/>
              <a:t>, </a:t>
            </a:r>
            <a:r>
              <a:rPr lang="en-US" sz="2100" dirty="0" err="1"/>
              <a:t>nëse</a:t>
            </a:r>
            <a:r>
              <a:rPr lang="en-US" sz="2100" dirty="0"/>
              <a:t> </a:t>
            </a:r>
            <a:r>
              <a:rPr lang="en-US" sz="2100" dirty="0" err="1"/>
              <a:t>nuk</a:t>
            </a:r>
            <a:r>
              <a:rPr lang="en-US" sz="2100" dirty="0"/>
              <a:t> e </a:t>
            </a:r>
            <a:r>
              <a:rPr lang="en-US" sz="2100" dirty="0" err="1"/>
              <a:t>regjistrojmë</a:t>
            </a:r>
            <a:r>
              <a:rPr lang="en-US" sz="2100" dirty="0"/>
              <a:t> </a:t>
            </a:r>
            <a:r>
              <a:rPr lang="en-US" sz="2100" dirty="0" err="1" smtClean="0"/>
              <a:t>humbet</a:t>
            </a:r>
            <a:endParaRPr lang="en-US" sz="2100" dirty="0" smtClean="0"/>
          </a:p>
          <a:p>
            <a:pPr algn="just">
              <a:defRPr/>
            </a:pPr>
            <a:r>
              <a:rPr lang="en-US" sz="2100" dirty="0" err="1" smtClean="0"/>
              <a:t>Të</a:t>
            </a:r>
            <a:r>
              <a:rPr lang="en-US" sz="2100" dirty="0" smtClean="0"/>
              <a:t> </a:t>
            </a:r>
            <a:r>
              <a:rPr lang="en-US" sz="2100" dirty="0" err="1"/>
              <a:t>shkruarit</a:t>
            </a:r>
            <a:r>
              <a:rPr lang="en-US" sz="2100" dirty="0"/>
              <a:t> </a:t>
            </a:r>
            <a:r>
              <a:rPr lang="en-US" sz="2100" dirty="0" err="1"/>
              <a:t>ka</a:t>
            </a:r>
            <a:r>
              <a:rPr lang="en-US" sz="2100" dirty="0"/>
              <a:t> </a:t>
            </a:r>
            <a:r>
              <a:rPr lang="en-US" sz="2100" dirty="0" err="1"/>
              <a:t>përparësinë</a:t>
            </a:r>
            <a:r>
              <a:rPr lang="en-US" sz="2100" dirty="0"/>
              <a:t> e </a:t>
            </a:r>
            <a:r>
              <a:rPr lang="en-US" sz="2100" dirty="0" err="1"/>
              <a:t>faktorit</a:t>
            </a:r>
            <a:r>
              <a:rPr lang="en-US" sz="2100" dirty="0"/>
              <a:t> </a:t>
            </a:r>
            <a:r>
              <a:rPr lang="en-US" sz="2100" dirty="0" err="1"/>
              <a:t>kohë</a:t>
            </a:r>
            <a:r>
              <a:rPr lang="en-US" sz="2800" dirty="0"/>
              <a:t>.</a:t>
            </a:r>
            <a:endParaRPr lang="en-US" sz="2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20000" cy="381000"/>
          </a:xfrm>
        </p:spPr>
        <p:txBody>
          <a:bodyPr/>
          <a:lstStyle/>
          <a:p>
            <a:pPr algn="ctr">
              <a:defRPr/>
            </a:pPr>
            <a:r>
              <a:rPr lang="en-US" sz="2500" dirty="0" err="1" smtClean="0">
                <a:solidFill>
                  <a:schemeClr val="bg1">
                    <a:lumMod val="95000"/>
                  </a:schemeClr>
                </a:solidFill>
              </a:rPr>
              <a:t>Komunikimi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bg1">
                    <a:lumMod val="95000"/>
                  </a:schemeClr>
                </a:solidFill>
              </a:rPr>
              <a:t>në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bg1">
                    <a:lumMod val="95000"/>
                  </a:schemeClr>
                </a:solidFill>
              </a:rPr>
              <a:t>Biznes</a:t>
            </a:r>
            <a:endParaRPr lang="sq-AL" sz="25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8077200" cy="4017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6600" smtClean="0"/>
              <a:t>Pyetje?</a:t>
            </a:r>
            <a:r>
              <a:rPr lang="sq-AL" altLang="en-US" smtClean="0"/>
              <a:t/>
            </a:r>
            <a:br>
              <a:rPr lang="sq-AL" altLang="en-US" smtClean="0"/>
            </a:br>
            <a:r>
              <a:rPr lang="sq-AL" altLang="en-US" smtClean="0"/>
              <a:t/>
            </a:r>
            <a:br>
              <a:rPr lang="sq-AL" altLang="en-US" smtClean="0"/>
            </a:br>
            <a:r>
              <a:rPr lang="sq-AL" altLang="en-US" smtClean="0"/>
              <a:t/>
            </a:r>
            <a:br>
              <a:rPr lang="sq-AL" altLang="en-US" smtClean="0"/>
            </a:br>
            <a:endParaRPr lang="sq-AL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www.citynetevents.com/uploads/workshops/writting_ski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7" r="15154"/>
          <a:stretch/>
        </p:blipFill>
        <p:spPr bwMode="auto">
          <a:xfrm>
            <a:off x="6324600" y="3429000"/>
            <a:ext cx="3376079" cy="273367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724400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sq-AL" sz="3200" dirty="0"/>
              <a:t>Komunikimi me shkrim është një proces me ane te të cilit kuptimi kodohet me germa të cilat synojnë të krijojnë një kuptim të përbashkët.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q-AL" sz="3200" dirty="0"/>
          </a:p>
          <a:p>
            <a:pPr eaLnBrk="1" hangingPunct="1">
              <a:defRPr/>
            </a:pPr>
            <a:r>
              <a:rPr lang="sq-AL" sz="3200" dirty="0"/>
              <a:t>Edhe komunikimi me </a:t>
            </a:r>
            <a:r>
              <a:rPr lang="sq-AL" sz="3200" dirty="0" smtClean="0"/>
              <a:t>shkrim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q-AL" sz="3200" dirty="0" smtClean="0"/>
              <a:t> </a:t>
            </a:r>
            <a:r>
              <a:rPr lang="sq-AL" sz="3200" dirty="0"/>
              <a:t>përmban elemente jo </a:t>
            </a:r>
            <a:r>
              <a:rPr lang="sq-AL" sz="3200" dirty="0" smtClean="0"/>
              <a:t>verbale</a:t>
            </a:r>
            <a:r>
              <a:rPr lang="en-US" sz="3200" dirty="0"/>
              <a:t> </a:t>
            </a:r>
            <a:r>
              <a:rPr lang="sq-AL" sz="3200" dirty="0" smtClean="0"/>
              <a:t>si: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sq-AL" sz="3200" dirty="0" smtClean="0"/>
              <a:t> </a:t>
            </a:r>
            <a:r>
              <a:rPr lang="sq-AL" sz="3200" dirty="0"/>
              <a:t>stili i të shkruarit me dorë</a:t>
            </a:r>
            <a:r>
              <a:rPr lang="sq-AL" sz="3200" dirty="0" smtClean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sq-AL" sz="3200" dirty="0" smtClean="0"/>
              <a:t>shpërndarja </a:t>
            </a:r>
            <a:r>
              <a:rPr lang="sq-AL" sz="3200" dirty="0"/>
              <a:t>hapësinore e </a:t>
            </a:r>
            <a:r>
              <a:rPr lang="sq-AL" sz="3200" dirty="0" smtClean="0"/>
              <a:t>fjalëve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sq-AL" sz="3200" dirty="0" smtClean="0"/>
              <a:t>shenjat </a:t>
            </a:r>
            <a:r>
              <a:rPr lang="sq-AL" sz="3200" dirty="0"/>
              <a:t>e pikësimit etj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www.citynetevents.com/uploads/workshops/writting_ski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7" r="15154"/>
          <a:stretch/>
        </p:blipFill>
        <p:spPr bwMode="auto">
          <a:xfrm>
            <a:off x="5607560" y="3429000"/>
            <a:ext cx="3376079" cy="273367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7244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3200" dirty="0" err="1" smtClean="0"/>
              <a:t>Nuk</a:t>
            </a:r>
            <a:r>
              <a:rPr lang="en-US" sz="3200" dirty="0" smtClean="0"/>
              <a:t> </a:t>
            </a:r>
            <a:r>
              <a:rPr lang="en-US" sz="3200" dirty="0" err="1" smtClean="0"/>
              <a:t>perdoren</a:t>
            </a:r>
            <a:r>
              <a:rPr lang="en-US" sz="3200" dirty="0" smtClean="0"/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3200" dirty="0" smtClean="0"/>
              <a:t>-</a:t>
            </a:r>
            <a:r>
              <a:rPr lang="en-US" sz="3200" dirty="0" err="1" smtClean="0"/>
              <a:t>tonin</a:t>
            </a:r>
            <a:r>
              <a:rPr lang="en-US" sz="3200" dirty="0" smtClean="0"/>
              <a:t> </a:t>
            </a:r>
            <a:r>
              <a:rPr lang="en-US" sz="3200" dirty="0"/>
              <a:t>e </a:t>
            </a:r>
            <a:r>
              <a:rPr lang="en-US" sz="3200" dirty="0" err="1" smtClean="0"/>
              <a:t>zërit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err="1" smtClean="0"/>
              <a:t>buzëqeshja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err="1" smtClean="0"/>
              <a:t>levizja</a:t>
            </a:r>
            <a:r>
              <a:rPr lang="en-US" sz="3200" dirty="0" smtClean="0"/>
              <a:t> e </a:t>
            </a:r>
            <a:r>
              <a:rPr lang="en-US" sz="3200" dirty="0" err="1" smtClean="0"/>
              <a:t>syve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err="1" smtClean="0"/>
              <a:t>levizja</a:t>
            </a:r>
            <a:r>
              <a:rPr lang="en-US" sz="3200" dirty="0" smtClean="0"/>
              <a:t> e </a:t>
            </a:r>
            <a:r>
              <a:rPr lang="en-US" sz="3200" dirty="0" err="1" smtClean="0"/>
              <a:t>vetullave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err="1" smtClean="0"/>
              <a:t>lëvizae</a:t>
            </a:r>
            <a:r>
              <a:rPr lang="en-US" sz="3200" dirty="0" smtClean="0"/>
              <a:t> </a:t>
            </a:r>
            <a:r>
              <a:rPr lang="en-US" sz="3200" dirty="0" err="1" smtClean="0"/>
              <a:t>duarve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err="1" smtClean="0"/>
              <a:t>levizja</a:t>
            </a:r>
            <a:r>
              <a:rPr lang="en-US" sz="3200" dirty="0" smtClean="0"/>
              <a:t> e </a:t>
            </a:r>
            <a:r>
              <a:rPr lang="en-US" sz="3200" dirty="0" err="1" smtClean="0"/>
              <a:t>kokes</a:t>
            </a:r>
            <a:endParaRPr lang="sq-AL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sz="3200" b="1" u="sng" smtClean="0"/>
              <a:t>Komunikimi me shkrim</a:t>
            </a:r>
            <a:r>
              <a:rPr lang="en-US" sz="3200" b="1" u="sng" smtClean="0"/>
              <a:t>- Llojet e shkrimeve</a:t>
            </a:r>
            <a:endParaRPr lang="sq-AL" sz="3200" smtClean="0"/>
          </a:p>
        </p:txBody>
      </p:sp>
      <p:sp>
        <p:nvSpPr>
          <p:cNvPr id="3" name="Cloud Callout 2"/>
          <p:cNvSpPr/>
          <p:nvPr/>
        </p:nvSpPr>
        <p:spPr>
          <a:xfrm>
            <a:off x="4895850" y="1144588"/>
            <a:ext cx="2362200" cy="1254125"/>
          </a:xfrm>
          <a:prstGeom prst="cloudCallout">
            <a:avLst>
              <a:gd name="adj1" fmla="val -37881"/>
              <a:gd name="adj2" fmla="val 8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/>
              <a:t>Pershkruese</a:t>
            </a:r>
            <a:endParaRPr lang="en-US" sz="2000" b="1" dirty="0"/>
          </a:p>
        </p:txBody>
      </p:sp>
      <p:sp>
        <p:nvSpPr>
          <p:cNvPr id="7" name="Cloud Callout 6"/>
          <p:cNvSpPr/>
          <p:nvPr/>
        </p:nvSpPr>
        <p:spPr>
          <a:xfrm>
            <a:off x="6115050" y="2971800"/>
            <a:ext cx="2362200" cy="1254125"/>
          </a:xfrm>
          <a:prstGeom prst="cloudCallout">
            <a:avLst>
              <a:gd name="adj1" fmla="val -76843"/>
              <a:gd name="adj2" fmla="val 23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/>
              <a:t>Treguese</a:t>
            </a:r>
            <a:endParaRPr lang="en-US" sz="2000" b="1" dirty="0"/>
          </a:p>
        </p:txBody>
      </p:sp>
      <p:sp>
        <p:nvSpPr>
          <p:cNvPr id="9" name="Cloud Callout 8"/>
          <p:cNvSpPr/>
          <p:nvPr/>
        </p:nvSpPr>
        <p:spPr>
          <a:xfrm>
            <a:off x="685800" y="4430713"/>
            <a:ext cx="2816225" cy="1254125"/>
          </a:xfrm>
          <a:prstGeom prst="cloudCallout">
            <a:avLst>
              <a:gd name="adj1" fmla="val 43295"/>
              <a:gd name="adj2" fmla="val -81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/>
              <a:t>Argumentues</a:t>
            </a:r>
            <a:endParaRPr lang="en-US" sz="2000" b="1" dirty="0"/>
          </a:p>
        </p:txBody>
      </p:sp>
      <p:sp>
        <p:nvSpPr>
          <p:cNvPr id="10" name="Cloud Callout 9"/>
          <p:cNvSpPr/>
          <p:nvPr/>
        </p:nvSpPr>
        <p:spPr>
          <a:xfrm>
            <a:off x="765175" y="1489075"/>
            <a:ext cx="2820988" cy="1371600"/>
          </a:xfrm>
          <a:prstGeom prst="cloudCallout">
            <a:avLst>
              <a:gd name="adj1" fmla="val 43868"/>
              <a:gd name="adj2" fmla="val 71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/>
              <a:t>Krijuese</a:t>
            </a:r>
            <a:r>
              <a:rPr lang="en-US" sz="2000" b="1" dirty="0"/>
              <a:t>/</a:t>
            </a:r>
            <a:r>
              <a:rPr lang="en-US" sz="2000" b="1" dirty="0" err="1"/>
              <a:t>Artistike</a:t>
            </a:r>
            <a:endParaRPr lang="en-US" sz="2000" b="1" dirty="0"/>
          </a:p>
        </p:txBody>
      </p:sp>
      <p:pic>
        <p:nvPicPr>
          <p:cNvPr id="44034" name="Picture 2" descr="http://userscontent2.emaze.com/images/59a1e4a4-2931-482f-a7f7-c870b8d3fedb/003922c2-576e-4179-93a9-da589c497f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2971800"/>
            <a:ext cx="16192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4762500" y="4765675"/>
            <a:ext cx="2705100" cy="1254125"/>
          </a:xfrm>
          <a:prstGeom prst="cloudCallout">
            <a:avLst>
              <a:gd name="adj1" fmla="val -42049"/>
              <a:gd name="adj2" fmla="val -82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/>
              <a:t>Parashtrues</a:t>
            </a:r>
            <a:r>
              <a:rPr lang="en-US" sz="2000" b="1" dirty="0"/>
              <a:t>/ </a:t>
            </a:r>
            <a:r>
              <a:rPr lang="en-US" sz="2000" b="1" dirty="0" err="1"/>
              <a:t>Shpjegues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3" grpId="0" animBg="1"/>
      <p:bldP spid="7" grpId="0" animBg="1"/>
      <p:bldP spid="9" grpId="0" animBg="1"/>
      <p:bldP spid="10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/>
          <a:lstStyle/>
          <a:p>
            <a:r>
              <a:rPr lang="en-US" sz="2800" b="1" smtClean="0"/>
              <a:t>Te shkruarit pershkrues- </a:t>
            </a:r>
            <a:r>
              <a:rPr lang="en-US" sz="2800" smtClean="0"/>
              <a:t>Me anë të këtij shkrimi përshkruhen njerëz, vende, ngjarje ose sende(siç janë tani ose siç kanë qenë në të kaluarën)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600" b="1" i="1">
                <a:solidFill>
                  <a:schemeClr val="accent1"/>
                </a:solidFill>
              </a:rPr>
              <a:t>Shembull:</a:t>
            </a:r>
            <a:r>
              <a:rPr lang="en-US" sz="2600" i="1">
                <a:solidFill>
                  <a:schemeClr val="accent1"/>
                </a:solidFill>
              </a:rPr>
              <a:t> Hana është një vajzë 15 vjeçare, ka një fytyrë të bardhë me mollëza të skuqura,sy të gjelbër dhe buzët ngjyrë qershie. Flokë të gjata, zakonisht i mban me bishtaleca, të cilët i shkëlqejnë në ngjyrë gështenje. Është e gjatë dhe jo shumë e plotë, ka një bel të theksuar dhe zakonisht vishet me veshje sportive,në dorë mban një çantë të vogël. </a:t>
            </a:r>
            <a:endParaRPr lang="en-US" sz="260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3100" b="1" dirty="0" err="1" smtClean="0"/>
              <a:t>Te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shkruarit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tregues</a:t>
            </a:r>
            <a:r>
              <a:rPr lang="en-US" sz="3100" b="1" dirty="0" smtClean="0"/>
              <a:t>- </a:t>
            </a:r>
            <a:r>
              <a:rPr lang="en-US" sz="3100" b="1" dirty="0" err="1" smtClean="0"/>
              <a:t>q</a:t>
            </a:r>
            <a:r>
              <a:rPr lang="en-US" sz="2800" dirty="0" err="1" smtClean="0"/>
              <a:t>ëllimi</a:t>
            </a:r>
            <a:r>
              <a:rPr lang="en-US" sz="2800" dirty="0" smtClean="0"/>
              <a:t> </a:t>
            </a:r>
            <a:r>
              <a:rPr lang="en-US" sz="2800" dirty="0"/>
              <a:t>i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shkruarit</a:t>
            </a:r>
            <a:r>
              <a:rPr lang="en-US" sz="2800" dirty="0"/>
              <a:t> </a:t>
            </a:r>
            <a:r>
              <a:rPr lang="en-US" sz="2800" dirty="0" err="1"/>
              <a:t>tregues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tregojë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histori</a:t>
            </a:r>
            <a:r>
              <a:rPr lang="en-US" sz="2800" dirty="0"/>
              <a:t>,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ngjarje</a:t>
            </a:r>
            <a:r>
              <a:rPr lang="en-US" sz="2800" dirty="0"/>
              <a:t> a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përvojë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vërtetë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parafytyruar</a:t>
            </a:r>
            <a:r>
              <a:rPr lang="en-US" sz="2800" dirty="0"/>
              <a:t>. </a:t>
            </a:r>
          </a:p>
          <a:p>
            <a:pPr>
              <a:defRPr/>
            </a:pPr>
            <a:r>
              <a:rPr lang="en-US" sz="2800" dirty="0" err="1"/>
              <a:t>Shembull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këtij</a:t>
            </a:r>
            <a:r>
              <a:rPr lang="en-US" sz="2800" dirty="0"/>
              <a:t> </a:t>
            </a:r>
            <a:r>
              <a:rPr lang="en-US" sz="2800" dirty="0" err="1"/>
              <a:t>shkrimi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: </a:t>
            </a:r>
            <a:r>
              <a:rPr lang="en-US" sz="2800" dirty="0" err="1"/>
              <a:t>romanet</a:t>
            </a:r>
            <a:r>
              <a:rPr lang="en-US" sz="2800" dirty="0"/>
              <a:t>, </a:t>
            </a:r>
            <a:r>
              <a:rPr lang="en-US" sz="2800" dirty="0" err="1"/>
              <a:t>tregimet</a:t>
            </a:r>
            <a:r>
              <a:rPr lang="en-US" sz="2800" dirty="0"/>
              <a:t>, </a:t>
            </a:r>
            <a:r>
              <a:rPr lang="en-US" sz="2800" dirty="0" err="1"/>
              <a:t>përrallat</a:t>
            </a:r>
            <a:r>
              <a:rPr lang="en-US" sz="2800" dirty="0"/>
              <a:t>, </a:t>
            </a:r>
            <a:r>
              <a:rPr lang="en-US" sz="2800" dirty="0" err="1"/>
              <a:t>raportet</a:t>
            </a:r>
            <a:r>
              <a:rPr lang="en-US" sz="2800" dirty="0"/>
              <a:t> e </a:t>
            </a:r>
            <a:r>
              <a:rPr lang="en-US" sz="2800" dirty="0" err="1" smtClean="0"/>
              <a:t>ndryshme</a:t>
            </a:r>
            <a:r>
              <a:rPr lang="en-US" sz="2800" dirty="0" smtClean="0"/>
              <a:t> </a:t>
            </a:r>
            <a:r>
              <a:rPr lang="en-US" sz="2800" dirty="0" err="1" smtClean="0"/>
              <a:t>etj</a:t>
            </a:r>
            <a:r>
              <a:rPr lang="en-US" sz="2800" dirty="0" smtClean="0"/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800" i="1">
                <a:solidFill>
                  <a:schemeClr val="tx2"/>
                </a:solidFill>
              </a:rPr>
              <a:t>“Butrinti kishte shkuar në Qendrën tregtare”.</a:t>
            </a:r>
            <a:r>
              <a:rPr lang="en-US" sz="2800">
                <a:solidFill>
                  <a:schemeClr val="tx2"/>
                </a:solidFill>
              </a:rPr>
              <a:t> </a:t>
            </a:r>
            <a:endParaRPr lang="en-US" sz="260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shkruarit</a:t>
            </a:r>
            <a:r>
              <a:rPr lang="en-US" b="1" dirty="0"/>
              <a:t> </a:t>
            </a:r>
            <a:r>
              <a:rPr lang="en-US" b="1" dirty="0" err="1"/>
              <a:t>parashtrues</a:t>
            </a:r>
            <a:r>
              <a:rPr lang="en-US" b="1" dirty="0"/>
              <a:t>, </a:t>
            </a:r>
            <a:r>
              <a:rPr lang="en-US" b="1" dirty="0" err="1" smtClean="0"/>
              <a:t>shpjegues</a:t>
            </a:r>
            <a:r>
              <a:rPr lang="en-US" b="1" dirty="0" smtClean="0"/>
              <a:t>-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/>
              <a:t>lloj</a:t>
            </a:r>
            <a:r>
              <a:rPr lang="en-US" dirty="0"/>
              <a:t> i </a:t>
            </a:r>
            <a:r>
              <a:rPr lang="en-US" dirty="0" err="1"/>
              <a:t>shkrimit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shpjegon</a:t>
            </a:r>
            <a:r>
              <a:rPr lang="en-US" dirty="0"/>
              <a:t> </a:t>
            </a:r>
            <a:r>
              <a:rPr lang="en-US" dirty="0" err="1"/>
              <a:t>natyrën</a:t>
            </a:r>
            <a:r>
              <a:rPr lang="en-US" dirty="0"/>
              <a:t>, </a:t>
            </a:r>
            <a:r>
              <a:rPr lang="en-US" dirty="0" err="1"/>
              <a:t>përdorimin</a:t>
            </a:r>
            <a:r>
              <a:rPr lang="en-US" dirty="0"/>
              <a:t>, </a:t>
            </a:r>
            <a:r>
              <a:rPr lang="en-US" dirty="0" err="1"/>
              <a:t>origjinën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qëllimin</a:t>
            </a:r>
            <a:r>
              <a:rPr lang="en-US" dirty="0"/>
              <a:t> e </a:t>
            </a:r>
            <a:r>
              <a:rPr lang="en-US" dirty="0" err="1"/>
              <a:t>diçkahit</a:t>
            </a:r>
            <a:r>
              <a:rPr lang="en-US" dirty="0"/>
              <a:t>. </a:t>
            </a:r>
            <a:r>
              <a:rPr lang="en-US" dirty="0" err="1"/>
              <a:t>Shkrimet</a:t>
            </a:r>
            <a:r>
              <a:rPr lang="en-US" dirty="0"/>
              <a:t> </a:t>
            </a:r>
            <a:r>
              <a:rPr lang="en-US" dirty="0" err="1"/>
              <a:t>shpjeguese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provë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gjendje</a:t>
            </a:r>
            <a:r>
              <a:rPr lang="en-US" dirty="0"/>
              <a:t>.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tilla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shembull</a:t>
            </a:r>
            <a:r>
              <a:rPr lang="en-US" dirty="0"/>
              <a:t>, </a:t>
            </a:r>
            <a:r>
              <a:rPr lang="en-US" dirty="0" err="1"/>
              <a:t>broshurat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shpjegojnë</a:t>
            </a:r>
            <a:r>
              <a:rPr lang="en-US" dirty="0"/>
              <a:t> </a:t>
            </a:r>
            <a:r>
              <a:rPr lang="en-US" dirty="0" err="1"/>
              <a:t>mënyrën</a:t>
            </a:r>
            <a:r>
              <a:rPr lang="en-US" dirty="0"/>
              <a:t> e </a:t>
            </a:r>
            <a:r>
              <a:rPr lang="en-US" dirty="0" err="1"/>
              <a:t>përdorimit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pajisjeve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elektrike-shtëpiake</a:t>
            </a:r>
            <a:r>
              <a:rPr lang="en-US" dirty="0"/>
              <a:t>, </a:t>
            </a:r>
            <a:r>
              <a:rPr lang="en-US" dirty="0" err="1"/>
              <a:t>broshurat</a:t>
            </a:r>
            <a:r>
              <a:rPr lang="en-US" dirty="0"/>
              <a:t> </a:t>
            </a:r>
            <a:r>
              <a:rPr lang="en-US" dirty="0" err="1"/>
              <a:t>turistike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recetat</a:t>
            </a:r>
            <a:r>
              <a:rPr lang="en-US" dirty="0"/>
              <a:t> e </a:t>
            </a:r>
            <a:r>
              <a:rPr lang="en-US" dirty="0" err="1"/>
              <a:t>gatimit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përfshihet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mirë</a:t>
            </a:r>
            <a:r>
              <a:rPr lang="en-US" dirty="0"/>
              <a:t> e </a:t>
            </a:r>
            <a:r>
              <a:rPr lang="en-US" dirty="0" err="1"/>
              <a:t>letrave</a:t>
            </a:r>
            <a:r>
              <a:rPr lang="en-US" dirty="0"/>
              <a:t> </a:t>
            </a:r>
            <a:r>
              <a:rPr lang="en-US" dirty="0" err="1"/>
              <a:t>zyrtare</a:t>
            </a:r>
            <a:r>
              <a:rPr lang="en-US" dirty="0"/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70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dirty="0" err="1"/>
              <a:t>Për</a:t>
            </a:r>
            <a:r>
              <a:rPr lang="en-US" sz="2800" b="1" dirty="0"/>
              <a:t> </a:t>
            </a:r>
            <a:r>
              <a:rPr lang="en-US" sz="2800" b="1" dirty="0" err="1"/>
              <a:t>shembull</a:t>
            </a:r>
            <a:r>
              <a:rPr lang="en-US" sz="2800" dirty="0"/>
              <a:t>: </a:t>
            </a:r>
            <a:r>
              <a:rPr lang="en-US" sz="2800" dirty="0" err="1"/>
              <a:t>Banja</a:t>
            </a:r>
            <a:r>
              <a:rPr lang="en-US" sz="2800" dirty="0"/>
              <a:t> e </a:t>
            </a:r>
            <a:r>
              <a:rPr lang="en-US" sz="2800" dirty="0" err="1" smtClean="0"/>
              <a:t>Kllokotit</a:t>
            </a:r>
            <a:r>
              <a:rPr lang="en-US" sz="2800" dirty="0" smtClean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qendër</a:t>
            </a:r>
            <a:r>
              <a:rPr lang="en-US" sz="2800" dirty="0"/>
              <a:t> </a:t>
            </a:r>
            <a:r>
              <a:rPr lang="en-US" sz="2800" dirty="0" err="1"/>
              <a:t>shumë</a:t>
            </a:r>
            <a:r>
              <a:rPr lang="en-US" sz="2800" dirty="0"/>
              <a:t> e </a:t>
            </a:r>
            <a:r>
              <a:rPr lang="en-US" sz="2800" dirty="0" err="1"/>
              <a:t>njohur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shërimin</a:t>
            </a:r>
            <a:r>
              <a:rPr lang="en-US" sz="2800" dirty="0"/>
              <a:t> e </a:t>
            </a:r>
            <a:r>
              <a:rPr lang="en-US" sz="2800" dirty="0" err="1"/>
              <a:t>shumë</a:t>
            </a:r>
            <a:r>
              <a:rPr lang="en-US" sz="2800" dirty="0"/>
              <a:t> </a:t>
            </a:r>
            <a:r>
              <a:rPr lang="en-US" sz="2800" dirty="0" err="1"/>
              <a:t>sëmundjeve</a:t>
            </a:r>
            <a:r>
              <a:rPr lang="en-US" sz="2800" dirty="0"/>
              <a:t> </a:t>
            </a:r>
            <a:r>
              <a:rPr lang="en-US" sz="2800" dirty="0" err="1"/>
              <a:t>siç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- </a:t>
            </a:r>
            <a:r>
              <a:rPr lang="en-US" sz="2800" dirty="0" err="1"/>
              <a:t>Reumatizmi</a:t>
            </a:r>
            <a:r>
              <a:rPr lang="en-US" sz="2800" dirty="0"/>
              <a:t> </a:t>
            </a:r>
            <a:r>
              <a:rPr lang="en-US" sz="2800" dirty="0" err="1"/>
              <a:t>inflamator</a:t>
            </a:r>
            <a:r>
              <a:rPr lang="en-US" sz="2800" dirty="0"/>
              <a:t>,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- </a:t>
            </a:r>
            <a:r>
              <a:rPr lang="en-US" sz="2800" dirty="0" err="1"/>
              <a:t>Gjendjet</a:t>
            </a:r>
            <a:r>
              <a:rPr lang="en-US" sz="2800" dirty="0"/>
              <a:t> </a:t>
            </a:r>
            <a:r>
              <a:rPr lang="en-US" sz="2800" dirty="0" err="1"/>
              <a:t>postreumatike</a:t>
            </a:r>
            <a:r>
              <a:rPr lang="en-US" sz="2800" dirty="0"/>
              <a:t>,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- </a:t>
            </a:r>
            <a:r>
              <a:rPr lang="en-US" sz="2800" dirty="0" err="1"/>
              <a:t>Sëmundjet</a:t>
            </a:r>
            <a:r>
              <a:rPr lang="en-US" sz="2800" dirty="0"/>
              <a:t> </a:t>
            </a:r>
            <a:r>
              <a:rPr lang="en-US" sz="2800" dirty="0" err="1"/>
              <a:t>kardio-vaskulare</a:t>
            </a:r>
            <a:r>
              <a:rPr lang="en-US" sz="2800" dirty="0"/>
              <a:t>,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- </a:t>
            </a:r>
            <a:r>
              <a:rPr lang="en-US" sz="2800" dirty="0" err="1"/>
              <a:t>Sëmundjet</a:t>
            </a:r>
            <a:r>
              <a:rPr lang="en-US" sz="2800" dirty="0"/>
              <a:t> </a:t>
            </a:r>
            <a:r>
              <a:rPr lang="en-US" sz="2800" dirty="0" err="1"/>
              <a:t>kronike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organeve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tretjes</a:t>
            </a:r>
            <a:r>
              <a:rPr lang="en-US" sz="2800" dirty="0"/>
              <a:t>,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- </a:t>
            </a:r>
            <a:r>
              <a:rPr lang="en-US" sz="2800" dirty="0" err="1"/>
              <a:t>Sëmundjet</a:t>
            </a:r>
            <a:r>
              <a:rPr lang="en-US" sz="2800" dirty="0"/>
              <a:t> e </a:t>
            </a:r>
            <a:r>
              <a:rPr lang="en-US" sz="2800" dirty="0" err="1"/>
              <a:t>lëkurës</a:t>
            </a:r>
            <a:r>
              <a:rPr lang="en-US" sz="2800" dirty="0"/>
              <a:t> </a:t>
            </a:r>
            <a:r>
              <a:rPr lang="en-US" sz="2800" dirty="0" err="1"/>
              <a:t>etj</a:t>
            </a:r>
            <a:r>
              <a:rPr lang="en-US" sz="2800" dirty="0"/>
              <a:t>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 </a:t>
            </a:r>
            <a:r>
              <a:rPr lang="en-US" sz="2800" dirty="0" err="1"/>
              <a:t>Urdhëroni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vizitoni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ju</a:t>
            </a:r>
            <a:r>
              <a:rPr lang="en-US" sz="2800" dirty="0"/>
              <a:t> do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bindeni</a:t>
            </a:r>
            <a:r>
              <a:rPr lang="en-US" sz="2800" dirty="0"/>
              <a:t> me </a:t>
            </a:r>
            <a:r>
              <a:rPr lang="en-US" sz="2800" dirty="0" err="1"/>
              <a:t>cilësinë</a:t>
            </a:r>
            <a:r>
              <a:rPr lang="en-US" sz="2800" dirty="0"/>
              <a:t> e </a:t>
            </a:r>
            <a:r>
              <a:rPr lang="en-US" sz="2800" dirty="0" err="1"/>
              <a:t>shërbimeve</a:t>
            </a:r>
            <a:r>
              <a:rPr lang="en-US" sz="2800" dirty="0"/>
              <a:t> </a:t>
            </a:r>
            <a:r>
              <a:rPr lang="en-US" sz="2800" dirty="0" err="1"/>
              <a:t>tona</a:t>
            </a:r>
            <a:r>
              <a:rPr lang="en-US" sz="2800" dirty="0"/>
              <a:t>. </a:t>
            </a:r>
          </a:p>
          <a:p>
            <a:pPr>
              <a:defRPr/>
            </a:pP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r>
              <a:rPr lang="en-US" sz="2800" dirty="0" err="1"/>
              <a:t>Ju</a:t>
            </a:r>
            <a:r>
              <a:rPr lang="en-US" sz="2800" dirty="0"/>
              <a:t> </a:t>
            </a:r>
            <a:r>
              <a:rPr lang="en-US" sz="2800" dirty="0" err="1"/>
              <a:t>presim</a:t>
            </a:r>
            <a:r>
              <a:rPr lang="en-US" sz="2800" dirty="0"/>
              <a:t>! </a:t>
            </a:r>
            <a:endParaRPr lang="en-US" sz="2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shkruarit</a:t>
            </a:r>
            <a:r>
              <a:rPr lang="en-US" b="1" dirty="0"/>
              <a:t> </a:t>
            </a:r>
            <a:r>
              <a:rPr lang="en-US" b="1" dirty="0" err="1"/>
              <a:t>argumentues</a:t>
            </a:r>
            <a:r>
              <a:rPr lang="en-US" b="1" dirty="0"/>
              <a:t>/</a:t>
            </a:r>
            <a:r>
              <a:rPr lang="en-US" b="1" dirty="0" err="1"/>
              <a:t>bindës</a:t>
            </a:r>
            <a:r>
              <a:rPr lang="en-US" b="1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/>
              <a:t>lloj</a:t>
            </a:r>
            <a:r>
              <a:rPr lang="en-US" dirty="0"/>
              <a:t> </a:t>
            </a:r>
            <a:r>
              <a:rPr lang="en-US" dirty="0" err="1"/>
              <a:t>shkrimi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japë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mendim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mbajë</a:t>
            </a:r>
            <a:r>
              <a:rPr lang="en-US" dirty="0"/>
              <a:t> </a:t>
            </a:r>
            <a:r>
              <a:rPr lang="en-US" dirty="0" err="1"/>
              <a:t>qëndrim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çështje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, duke u </a:t>
            </a:r>
            <a:r>
              <a:rPr lang="en-US" dirty="0" smtClean="0"/>
              <a:t> </a:t>
            </a:r>
            <a:r>
              <a:rPr lang="en-US" dirty="0" err="1" smtClean="0"/>
              <a:t>mbështetura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argumente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përmbajë</a:t>
            </a:r>
            <a:r>
              <a:rPr lang="en-US" dirty="0"/>
              <a:t> </a:t>
            </a:r>
            <a:r>
              <a:rPr lang="en-US" dirty="0" err="1"/>
              <a:t>argumente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arsyetime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pro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pozicioni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,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/>
              <a:t>mënyrë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shkruari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shpesh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b="1" dirty="0" err="1"/>
              <a:t>ese</a:t>
            </a:r>
            <a:r>
              <a:rPr lang="en-US" b="1" dirty="0"/>
              <a:t>, </a:t>
            </a:r>
            <a:r>
              <a:rPr lang="en-US" b="1" dirty="0" err="1"/>
              <a:t>pamflete</a:t>
            </a:r>
            <a:r>
              <a:rPr lang="en-US" b="1" dirty="0"/>
              <a:t>, </a:t>
            </a:r>
            <a:r>
              <a:rPr lang="en-US" b="1" dirty="0" err="1"/>
              <a:t>artikuj</a:t>
            </a:r>
            <a:r>
              <a:rPr lang="en-US" b="1" dirty="0"/>
              <a:t> </a:t>
            </a:r>
            <a:r>
              <a:rPr lang="en-US" b="1" dirty="0" err="1"/>
              <a:t>gazetash</a:t>
            </a:r>
            <a:r>
              <a:rPr lang="en-US" b="1" dirty="0"/>
              <a:t> </a:t>
            </a:r>
            <a:r>
              <a:rPr lang="en-US" dirty="0" err="1"/>
              <a:t>etj</a:t>
            </a:r>
            <a:r>
              <a:rPr lang="en-US" dirty="0"/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000" b="1" i="1">
                <a:solidFill>
                  <a:schemeClr val="accent1"/>
                </a:solidFill>
              </a:rPr>
              <a:t>Për shembull</a:t>
            </a:r>
            <a:r>
              <a:rPr lang="en-US" sz="2000" i="1">
                <a:solidFill>
                  <a:schemeClr val="accent1"/>
                </a:solidFill>
              </a:rPr>
              <a:t>: 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000" i="1">
                <a:solidFill>
                  <a:schemeClr val="accent1"/>
                </a:solidFill>
              </a:rPr>
              <a:t>Blloqet e prodhuar nga NP ,,Silkapor,, janë ardhmëria e ndërtimit në Kosovë dhe jashtë Kosovës, sepse prodhohen me cilësi dhe standarde evropiane e botërore. 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000" i="1">
                <a:solidFill>
                  <a:schemeClr val="accent1"/>
                </a:solidFill>
              </a:rPr>
              <a:t>Janë të shëndetshëm, ofrojnë siguri të madhe në rast të tërmeteve. Materiali i bllokut të bardhë të ,,Silkaporit,, ka veti ekologjike dhe nuk ndikon negativisht në shëndetin e njeriut, është izolues termik, është izolues ndaj zhurmës, rezistues ndaj zjarrit dhe janë të padjegshëm. </a:t>
            </a:r>
            <a:endParaRPr lang="en-US" sz="2600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chalfonthouse.com/images/blue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762000"/>
          </a:xfrm>
        </p:spPr>
        <p:txBody>
          <a:bodyPr/>
          <a:lstStyle/>
          <a:p>
            <a:pPr eaLnBrk="1" hangingPunct="1"/>
            <a:r>
              <a:rPr lang="sq-AL" b="1" u="sng" smtClean="0"/>
              <a:t>Komunikimi me shkrim</a:t>
            </a:r>
            <a:endParaRPr lang="sq-AL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15240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shkruarit</a:t>
            </a:r>
            <a:r>
              <a:rPr lang="en-US" b="1" dirty="0"/>
              <a:t> </a:t>
            </a:r>
            <a:r>
              <a:rPr lang="en-US" b="1" dirty="0" err="1"/>
              <a:t>krijues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artistik</a:t>
            </a:r>
            <a:r>
              <a:rPr lang="en-US" b="1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shkruarit</a:t>
            </a:r>
            <a:r>
              <a:rPr lang="en-US" dirty="0"/>
              <a:t> </a:t>
            </a:r>
            <a:r>
              <a:rPr lang="en-US" dirty="0" err="1"/>
              <a:t>krijues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kryesor</a:t>
            </a:r>
            <a:r>
              <a:rPr lang="en-US" dirty="0"/>
              <a:t> </a:t>
            </a:r>
            <a:r>
              <a:rPr lang="en-US" dirty="0" err="1"/>
              <a:t>zbavitjen</a:t>
            </a:r>
            <a:r>
              <a:rPr lang="en-US" dirty="0"/>
              <a:t> e </a:t>
            </a:r>
            <a:r>
              <a:rPr lang="en-US" dirty="0" err="1"/>
              <a:t>lexuesit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me </a:t>
            </a:r>
            <a:r>
              <a:rPr lang="en-US" dirty="0" err="1"/>
              <a:t>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shpesh</a:t>
            </a:r>
            <a:r>
              <a:rPr lang="en-US" dirty="0"/>
              <a:t> </a:t>
            </a:r>
            <a:r>
              <a:rPr lang="en-US" dirty="0" err="1"/>
              <a:t>përcillen</a:t>
            </a:r>
            <a:r>
              <a:rPr lang="en-US" dirty="0"/>
              <a:t> </a:t>
            </a:r>
            <a:r>
              <a:rPr lang="en-US" dirty="0" err="1"/>
              <a:t>mesazhe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fuqishme</a:t>
            </a:r>
            <a:r>
              <a:rPr lang="en-US" dirty="0"/>
              <a:t> </a:t>
            </a:r>
            <a:r>
              <a:rPr lang="en-US" dirty="0" err="1"/>
              <a:t>edukative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shoqërore</a:t>
            </a:r>
            <a:r>
              <a:rPr lang="en-US" dirty="0"/>
              <a:t>. </a:t>
            </a:r>
            <a:r>
              <a:rPr lang="en-US" dirty="0" smtClean="0"/>
              <a:t>Me </a:t>
            </a:r>
            <a:r>
              <a:rPr lang="en-US" dirty="0" err="1"/>
              <a:t>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shkruesi</a:t>
            </a:r>
            <a:r>
              <a:rPr lang="en-US" dirty="0"/>
              <a:t> </a:t>
            </a:r>
            <a:r>
              <a:rPr lang="en-US" dirty="0" err="1"/>
              <a:t>shpreh</a:t>
            </a:r>
            <a:r>
              <a:rPr lang="en-US" dirty="0"/>
              <a:t> </a:t>
            </a:r>
            <a:r>
              <a:rPr lang="en-US" dirty="0" err="1"/>
              <a:t>ndjenjat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mendimet</a:t>
            </a:r>
            <a:r>
              <a:rPr lang="en-US" dirty="0"/>
              <a:t> e </a:t>
            </a:r>
            <a:r>
              <a:rPr lang="en-US" dirty="0" err="1"/>
              <a:t>veta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mban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qëndrim</a:t>
            </a:r>
            <a:r>
              <a:rPr lang="en-US" dirty="0"/>
              <a:t> </a:t>
            </a:r>
            <a:r>
              <a:rPr lang="en-US" dirty="0" err="1"/>
              <a:t>emocional</a:t>
            </a:r>
            <a:r>
              <a:rPr lang="en-US" dirty="0"/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048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000" b="1" i="1">
                <a:solidFill>
                  <a:schemeClr val="accent1"/>
                </a:solidFill>
              </a:rPr>
              <a:t>Shembull:</a:t>
            </a:r>
            <a:r>
              <a:rPr lang="en-US" sz="2000" i="1">
                <a:solidFill>
                  <a:schemeClr val="accent1"/>
                </a:solidFill>
              </a:rPr>
              <a:t> 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000" i="1">
                <a:solidFill>
                  <a:schemeClr val="accent1"/>
                </a:solidFill>
              </a:rPr>
              <a:t/>
            </a:r>
            <a:br>
              <a:rPr lang="en-US" sz="2000" i="1">
                <a:solidFill>
                  <a:schemeClr val="accent1"/>
                </a:solidFill>
              </a:rPr>
            </a:br>
            <a:r>
              <a:rPr lang="en-US" sz="2000" i="1">
                <a:solidFill>
                  <a:schemeClr val="accent1"/>
                </a:solidFill>
              </a:rPr>
              <a:t>Shqiptarët, nga natyra dhe tradita e tyre, besojnë në një Perëndi. Ata janë myslimanë, ortodoksë e katolikë. Secili e do fenë e vet, por respektojnë edhe fenë e tjetrit. Madje, shqiptarët, para se gjithash, janë shqiptarë. Ata janë vëllezër me çdo shqiptar. Feja e shqiptarit nuk ka qenë kurrë mollë sherri, siç ka ngjarë me disa të tjerë…(M. K.) </a:t>
            </a:r>
            <a:endParaRPr lang="en-US" sz="2600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Format  e komunikimit</Template>
  <TotalTime>0</TotalTime>
  <Words>628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Impact</vt:lpstr>
      <vt:lpstr>Times New Roman</vt:lpstr>
      <vt:lpstr>Newsprint</vt:lpstr>
      <vt:lpstr>Komunikimi në Biznes FORMAT E KOMUNIKIMIT </vt:lpstr>
      <vt:lpstr>Komunikimi me shkrim</vt:lpstr>
      <vt:lpstr>Komunikimi me shkrim</vt:lpstr>
      <vt:lpstr>Komunikimi me shkrim- Llojet e shkrimeve</vt:lpstr>
      <vt:lpstr>Komunikimi me shkrim</vt:lpstr>
      <vt:lpstr>Komunikimi me shkrim</vt:lpstr>
      <vt:lpstr>Komunikimi me shkrim</vt:lpstr>
      <vt:lpstr>Komunikimi me shkrim</vt:lpstr>
      <vt:lpstr>Komunikimi me shkrim</vt:lpstr>
      <vt:lpstr>Komunikimi me shkrim</vt:lpstr>
      <vt:lpstr>Komunikimi në Biznes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Komunikimi në Biznes FORMAT E KOMUNIKIMIT </dc:title>
  <dc:creator>Acer</dc:creator>
  <cp:lastModifiedBy>Acer</cp:lastModifiedBy>
  <cp:revision>1</cp:revision>
  <dcterms:created xsi:type="dcterms:W3CDTF">2019-10-21T12:02:24Z</dcterms:created>
  <dcterms:modified xsi:type="dcterms:W3CDTF">2019-10-21T12:03:17Z</dcterms:modified>
</cp:coreProperties>
</file>