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ECB6-E59A-4A00-9014-22F37A905130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AA9F5-E3CF-4006-AEF4-8410015DD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LIBRI ËSHTË USHQIM PËR TRURIN TONË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i="1" dirty="0" err="1" smtClean="0">
                <a:solidFill>
                  <a:schemeClr val="bg1"/>
                </a:solidFill>
              </a:rPr>
              <a:t>Lenda:TIK-Pergjithshum</a:t>
            </a:r>
            <a:endParaRPr lang="en-US" sz="3600" b="1" i="1" dirty="0" smtClean="0">
              <a:solidFill>
                <a:schemeClr val="bg1"/>
              </a:solidFill>
            </a:endParaRPr>
          </a:p>
          <a:p>
            <a:r>
              <a:rPr lang="en-US" sz="3600" b="1" i="1" dirty="0" err="1" smtClean="0">
                <a:solidFill>
                  <a:schemeClr val="bg1"/>
                </a:solidFill>
              </a:rPr>
              <a:t>Profesor</a:t>
            </a:r>
            <a:r>
              <a:rPr lang="en-US" sz="3600" b="1" i="1" dirty="0" smtClean="0">
                <a:solidFill>
                  <a:schemeClr val="bg1"/>
                </a:solidFill>
              </a:rPr>
              <a:t>: </a:t>
            </a:r>
            <a:r>
              <a:rPr lang="en-US" sz="3600" b="1" i="1" dirty="0" err="1" smtClean="0">
                <a:solidFill>
                  <a:schemeClr val="bg1"/>
                </a:solidFill>
              </a:rPr>
              <a:t>Blerim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Morina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b="1" i="1" dirty="0" err="1" smtClean="0">
                <a:solidFill>
                  <a:schemeClr val="bg1"/>
                </a:solidFill>
              </a:rPr>
              <a:t>Nxenese</a:t>
            </a:r>
            <a:r>
              <a:rPr lang="en-US" sz="3600" b="1" i="1" dirty="0" smtClean="0">
                <a:solidFill>
                  <a:schemeClr val="bg1"/>
                </a:solidFill>
              </a:rPr>
              <a:t>: </a:t>
            </a:r>
            <a:r>
              <a:rPr lang="en-US" sz="3600" b="1" i="1" dirty="0" err="1" smtClean="0">
                <a:solidFill>
                  <a:schemeClr val="bg1"/>
                </a:solidFill>
              </a:rPr>
              <a:t>Arlinda</a:t>
            </a:r>
            <a:r>
              <a:rPr lang="en-US" sz="3600" b="1" i="1" dirty="0" smtClean="0">
                <a:solidFill>
                  <a:schemeClr val="bg1"/>
                </a:solidFill>
              </a:rPr>
              <a:t>  </a:t>
            </a:r>
            <a:r>
              <a:rPr lang="en-US" sz="3600" b="1" i="1" dirty="0" err="1" smtClean="0">
                <a:solidFill>
                  <a:schemeClr val="bg1"/>
                </a:solidFill>
              </a:rPr>
              <a:t>Gashi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 </a:t>
            </a:r>
            <a:r>
              <a:rPr lang="en-US" dirty="0" err="1" smtClean="0"/>
              <a:t>që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hapnin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do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furnizonin</a:t>
            </a:r>
            <a:r>
              <a:rPr lang="en-US" dirty="0" smtClean="0"/>
              <a:t> me </a:t>
            </a:r>
            <a:r>
              <a:rPr lang="en-US" dirty="0" err="1" smtClean="0"/>
              <a:t>libra</a:t>
            </a:r>
            <a:r>
              <a:rPr lang="en-US" dirty="0" smtClean="0"/>
              <a:t> </a:t>
            </a:r>
            <a:r>
              <a:rPr lang="en-US" dirty="0" err="1" smtClean="0"/>
              <a:t>shqip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dihet</a:t>
            </a:r>
            <a:r>
              <a:rPr lang="en-US" dirty="0" smtClean="0"/>
              <a:t> </a:t>
            </a:r>
            <a:r>
              <a:rPr lang="en-US" dirty="0" err="1" smtClean="0"/>
              <a:t>mirëfilli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shkollave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gjuhën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r>
              <a:rPr lang="en-US" dirty="0" smtClean="0"/>
              <a:t> </a:t>
            </a:r>
            <a:r>
              <a:rPr lang="en-US" dirty="0" err="1" smtClean="0"/>
              <a:t>ua</a:t>
            </a:r>
            <a:r>
              <a:rPr lang="en-US" dirty="0" smtClean="0"/>
              <a:t> </a:t>
            </a:r>
            <a:r>
              <a:rPr lang="en-US" dirty="0" err="1" smtClean="0"/>
              <a:t>vënin</a:t>
            </a:r>
            <a:r>
              <a:rPr lang="en-US" dirty="0" smtClean="0"/>
              <a:t> </a:t>
            </a:r>
            <a:r>
              <a:rPr lang="en-US" dirty="0" err="1" smtClean="0"/>
              <a:t>drynat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hapur</a:t>
            </a:r>
            <a:r>
              <a:rPr lang="en-US" dirty="0" smtClean="0"/>
              <a:t> </a:t>
            </a:r>
            <a:r>
              <a:rPr lang="en-US" dirty="0" err="1" smtClean="0"/>
              <a:t>kurrë</a:t>
            </a:r>
            <a:r>
              <a:rPr lang="en-US" dirty="0" smtClean="0"/>
              <a:t>. E </a:t>
            </a:r>
            <a:r>
              <a:rPr lang="en-US" dirty="0" err="1" smtClean="0"/>
              <a:t>dimë</a:t>
            </a:r>
            <a:r>
              <a:rPr lang="en-US" dirty="0" smtClean="0"/>
              <a:t> </a:t>
            </a:r>
            <a:r>
              <a:rPr lang="en-US" dirty="0" err="1" smtClean="0"/>
              <a:t>mirëfilli</a:t>
            </a:r>
            <a:r>
              <a:rPr lang="en-US" dirty="0" smtClean="0"/>
              <a:t> se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sferë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penguan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sot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pengojnë</a:t>
            </a:r>
            <a:r>
              <a:rPr lang="en-US" dirty="0" smtClean="0"/>
              <a:t>. </a:t>
            </a:r>
            <a:r>
              <a:rPr lang="en-US" dirty="0" err="1" smtClean="0"/>
              <a:t>Por</a:t>
            </a:r>
            <a:r>
              <a:rPr lang="en-US" dirty="0" smtClean="0"/>
              <a:t>,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e </a:t>
            </a:r>
            <a:r>
              <a:rPr lang="en-US" dirty="0" err="1" smtClean="0"/>
              <a:t>penguam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sot </a:t>
            </a:r>
            <a:r>
              <a:rPr lang="en-US" dirty="0" err="1" smtClean="0"/>
              <a:t>po</a:t>
            </a:r>
            <a:r>
              <a:rPr lang="en-US" dirty="0" smtClean="0"/>
              <a:t> e </a:t>
            </a:r>
            <a:r>
              <a:rPr lang="en-US" dirty="0" err="1" smtClean="0"/>
              <a:t>pengojmë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vetë</a:t>
            </a:r>
            <a:r>
              <a:rPr lang="en-US" dirty="0" smtClean="0"/>
              <a:t> </a:t>
            </a:r>
            <a:r>
              <a:rPr lang="en-US" dirty="0" err="1" smtClean="0"/>
              <a:t>vetveten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7866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4972056" cy="56975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E </a:t>
            </a:r>
            <a:r>
              <a:rPr lang="en-US" dirty="0" err="1" smtClean="0"/>
              <a:t>dimë</a:t>
            </a:r>
            <a:r>
              <a:rPr lang="en-US" dirty="0" smtClean="0"/>
              <a:t> se </a:t>
            </a:r>
            <a:r>
              <a:rPr lang="en-US" dirty="0" err="1" smtClean="0"/>
              <a:t>pushtetet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patëm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sot </a:t>
            </a:r>
            <a:r>
              <a:rPr lang="en-US" dirty="0" err="1" smtClean="0"/>
              <a:t>gjithmonë</a:t>
            </a:r>
            <a:r>
              <a:rPr lang="en-US" dirty="0" smtClean="0"/>
              <a:t> e </a:t>
            </a:r>
            <a:r>
              <a:rPr lang="en-US" dirty="0" err="1" smtClean="0"/>
              <a:t>kishin</a:t>
            </a:r>
            <a:r>
              <a:rPr lang="en-US" dirty="0" smtClean="0"/>
              <a:t> </a:t>
            </a:r>
            <a:r>
              <a:rPr lang="en-US" dirty="0" err="1" smtClean="0"/>
              <a:t>halë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shkollën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librin</a:t>
            </a:r>
            <a:r>
              <a:rPr lang="en-US" dirty="0" smtClean="0"/>
              <a:t> </a:t>
            </a:r>
            <a:r>
              <a:rPr lang="en-US" dirty="0" err="1" smtClean="0"/>
              <a:t>shqip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mundoheshin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mundohen</a:t>
            </a:r>
            <a:r>
              <a:rPr lang="en-US" dirty="0" smtClean="0"/>
              <a:t> me </a:t>
            </a:r>
            <a:r>
              <a:rPr lang="en-US" dirty="0" err="1" smtClean="0"/>
              <a:t>metodat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dëmtojnë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gjë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shqiptare</a:t>
            </a:r>
            <a:r>
              <a:rPr lang="en-US" dirty="0" smtClean="0"/>
              <a:t>.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e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kohëra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214710" cy="33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vepra</a:t>
            </a:r>
            <a:r>
              <a:rPr lang="en-US" dirty="0" smtClean="0"/>
              <a:t> </a:t>
            </a:r>
            <a:r>
              <a:rPr lang="en-US" dirty="0" err="1" smtClean="0"/>
              <a:t>letrare</a:t>
            </a:r>
            <a:r>
              <a:rPr lang="en-US" dirty="0" smtClean="0"/>
              <a:t>, </a:t>
            </a:r>
            <a:r>
              <a:rPr lang="en-US" dirty="0" err="1" smtClean="0"/>
              <a:t>shkencore</a:t>
            </a:r>
            <a:r>
              <a:rPr lang="en-US" dirty="0" smtClean="0"/>
              <a:t>, </a:t>
            </a:r>
            <a:r>
              <a:rPr lang="en-US" dirty="0" err="1" smtClean="0"/>
              <a:t>historike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pushteti</a:t>
            </a:r>
            <a:r>
              <a:rPr lang="en-US" dirty="0" smtClean="0"/>
              <a:t> u </a:t>
            </a:r>
            <a:r>
              <a:rPr lang="en-US" dirty="0" err="1" smtClean="0"/>
              <a:t>nxorrën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bibliotekat</a:t>
            </a:r>
            <a:r>
              <a:rPr lang="en-US" dirty="0" smtClean="0"/>
              <a:t>,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libra</a:t>
            </a:r>
            <a:r>
              <a:rPr lang="en-US" dirty="0" smtClean="0"/>
              <a:t> </a:t>
            </a:r>
            <a:r>
              <a:rPr lang="en-US" dirty="0" err="1" smtClean="0"/>
              <a:t>vetëm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shkruar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krijues</a:t>
            </a:r>
            <a:r>
              <a:rPr lang="en-US" dirty="0" smtClean="0"/>
              <a:t> </a:t>
            </a:r>
            <a:r>
              <a:rPr lang="en-US" dirty="0" err="1" smtClean="0"/>
              <a:t>shgjuhën</a:t>
            </a:r>
            <a:r>
              <a:rPr lang="en-US" dirty="0" smtClean="0"/>
              <a:t> </a:t>
            </a:r>
            <a:r>
              <a:rPr lang="en-US" dirty="0" err="1" smtClean="0"/>
              <a:t>qiptarë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2149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642918"/>
            <a:ext cx="5829312" cy="5483245"/>
          </a:xfrm>
        </p:spPr>
        <p:txBody>
          <a:bodyPr>
            <a:normAutofit/>
          </a:bodyPr>
          <a:lstStyle/>
          <a:p>
            <a:r>
              <a:rPr lang="en-US" dirty="0" smtClean="0"/>
              <a:t> E </a:t>
            </a:r>
            <a:r>
              <a:rPr lang="en-US" dirty="0" err="1" smtClean="0"/>
              <a:t>plagosën</a:t>
            </a:r>
            <a:r>
              <a:rPr lang="en-US" dirty="0" smtClean="0"/>
              <a:t> </a:t>
            </a:r>
            <a:r>
              <a:rPr lang="en-US" dirty="0" err="1" smtClean="0"/>
              <a:t>rëndë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kulturë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art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lashtë</a:t>
            </a:r>
            <a:r>
              <a:rPr lang="en-US" dirty="0" smtClean="0"/>
              <a:t>. </a:t>
            </a:r>
            <a:r>
              <a:rPr lang="en-US" dirty="0" err="1" smtClean="0"/>
              <a:t>Veprat</a:t>
            </a:r>
            <a:r>
              <a:rPr lang="en-US" dirty="0" smtClean="0"/>
              <a:t> u </a:t>
            </a:r>
            <a:r>
              <a:rPr lang="en-US" dirty="0" err="1" smtClean="0"/>
              <a:t>shpallën</a:t>
            </a:r>
            <a:r>
              <a:rPr lang="en-US" dirty="0" smtClean="0"/>
              <a:t> </a:t>
            </a:r>
            <a:r>
              <a:rPr lang="en-US" dirty="0" err="1" smtClean="0"/>
              <a:t>nacionaliste</a:t>
            </a:r>
            <a:r>
              <a:rPr lang="en-US" dirty="0" smtClean="0"/>
              <a:t> </a:t>
            </a:r>
            <a:r>
              <a:rPr lang="en-US" dirty="0" err="1" smtClean="0"/>
              <a:t>sëbashku</a:t>
            </a:r>
            <a:r>
              <a:rPr lang="en-US" dirty="0" smtClean="0"/>
              <a:t> me </a:t>
            </a:r>
            <a:r>
              <a:rPr lang="en-US" dirty="0" err="1" smtClean="0"/>
              <a:t>autorët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duke </a:t>
            </a:r>
            <a:r>
              <a:rPr lang="en-US" dirty="0" err="1" smtClean="0"/>
              <a:t>menduar</a:t>
            </a:r>
            <a:r>
              <a:rPr lang="en-US" dirty="0" smtClean="0"/>
              <a:t> se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rrezikojnin</a:t>
            </a:r>
            <a:r>
              <a:rPr lang="en-US" dirty="0" smtClean="0"/>
              <a:t> e </a:t>
            </a:r>
            <a:r>
              <a:rPr lang="en-US" dirty="0" err="1" smtClean="0"/>
              <a:t>rrënonin</a:t>
            </a:r>
            <a:r>
              <a:rPr lang="en-US" dirty="0" smtClean="0"/>
              <a:t> </a:t>
            </a:r>
            <a:r>
              <a:rPr lang="en-US" dirty="0" err="1" smtClean="0"/>
              <a:t>shtetin</a:t>
            </a:r>
            <a:r>
              <a:rPr lang="en-US" dirty="0" smtClean="0"/>
              <a:t>. Sot 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r>
              <a:rPr lang="en-US" dirty="0" smtClean="0"/>
              <a:t> se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nacionalista</a:t>
            </a:r>
            <a:r>
              <a:rPr lang="en-US" dirty="0" smtClean="0"/>
              <a:t>,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vinte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vënë</a:t>
            </a:r>
            <a:r>
              <a:rPr lang="en-US" dirty="0" smtClean="0"/>
              <a:t> </a:t>
            </a:r>
            <a:r>
              <a:rPr lang="en-US" dirty="0" err="1" smtClean="0"/>
              <a:t>dorë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kulturën</a:t>
            </a:r>
            <a:r>
              <a:rPr lang="en-US" dirty="0" smtClean="0"/>
              <a:t>, </a:t>
            </a:r>
            <a:r>
              <a:rPr lang="en-US" dirty="0" err="1" smtClean="0"/>
              <a:t>gjuhën</a:t>
            </a:r>
            <a:r>
              <a:rPr lang="en-US" dirty="0" smtClean="0"/>
              <a:t>, </a:t>
            </a:r>
            <a:r>
              <a:rPr lang="en-US" dirty="0" err="1" smtClean="0"/>
              <a:t>traditën</a:t>
            </a:r>
            <a:r>
              <a:rPr lang="en-US" dirty="0" smtClean="0"/>
              <a:t>…, </a:t>
            </a:r>
            <a:r>
              <a:rPr lang="en-US" dirty="0" err="1" smtClean="0"/>
              <a:t>shqiptare</a:t>
            </a:r>
            <a:r>
              <a:rPr lang="en-US" dirty="0" smtClean="0"/>
              <a:t>, </a:t>
            </a:r>
            <a:r>
              <a:rPr lang="en-US" dirty="0" err="1" smtClean="0"/>
              <a:t>dihet</a:t>
            </a:r>
            <a:r>
              <a:rPr lang="en-US" dirty="0" smtClean="0"/>
              <a:t> </a:t>
            </a:r>
            <a:r>
              <a:rPr lang="en-US" dirty="0" err="1" smtClean="0"/>
              <a:t>mirëfilli</a:t>
            </a:r>
            <a:r>
              <a:rPr lang="en-US" dirty="0" smtClean="0"/>
              <a:t> se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shqiptarët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500330" cy="321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500042"/>
            <a:ext cx="4757742" cy="56261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thua</a:t>
            </a:r>
            <a:r>
              <a:rPr lang="en-US" dirty="0" smtClean="0"/>
              <a:t> </a:t>
            </a:r>
            <a:r>
              <a:rPr lang="en-US" dirty="0" err="1" smtClean="0"/>
              <a:t>vallë</a:t>
            </a:r>
            <a:r>
              <a:rPr lang="en-US" dirty="0" smtClean="0"/>
              <a:t> </a:t>
            </a:r>
            <a:r>
              <a:rPr lang="en-US" dirty="0" err="1" smtClean="0"/>
              <a:t>pushtetarët</a:t>
            </a:r>
            <a:r>
              <a:rPr lang="en-US" dirty="0" smtClean="0"/>
              <a:t> </a:t>
            </a:r>
            <a:r>
              <a:rPr lang="en-US" dirty="0" err="1" smtClean="0"/>
              <a:t>sllavo-komunist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kishin</a:t>
            </a:r>
            <a:r>
              <a:rPr lang="en-US" dirty="0" smtClean="0"/>
              <a:t> </a:t>
            </a:r>
            <a:r>
              <a:rPr lang="en-US" dirty="0" err="1" smtClean="0"/>
              <a:t>arsyetuar</a:t>
            </a:r>
            <a:r>
              <a:rPr lang="en-US" dirty="0" smtClean="0"/>
              <a:t> </a:t>
            </a:r>
            <a:r>
              <a:rPr lang="en-US" dirty="0" err="1" smtClean="0"/>
              <a:t>vetveten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opinionit</a:t>
            </a:r>
            <a:r>
              <a:rPr lang="en-US" dirty="0" smtClean="0"/>
              <a:t> </a:t>
            </a:r>
            <a:r>
              <a:rPr lang="en-US" dirty="0" err="1" smtClean="0"/>
              <a:t>botëror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pa </a:t>
            </a:r>
            <a:r>
              <a:rPr lang="en-US" dirty="0" err="1" smtClean="0"/>
              <a:t>mëshirë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çnjerëzore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sulmojnë</a:t>
            </a:r>
            <a:r>
              <a:rPr lang="en-US" dirty="0" smtClean="0"/>
              <a:t> me </a:t>
            </a:r>
            <a:r>
              <a:rPr lang="en-US" dirty="0" err="1" smtClean="0"/>
              <a:t>rrebesh</a:t>
            </a:r>
            <a:r>
              <a:rPr lang="en-US" dirty="0" smtClean="0"/>
              <a:t> </a:t>
            </a:r>
            <a:r>
              <a:rPr lang="en-US" dirty="0" err="1" smtClean="0"/>
              <a:t>granatash</a:t>
            </a:r>
            <a:r>
              <a:rPr lang="en-US" dirty="0" smtClean="0"/>
              <a:t> </a:t>
            </a:r>
            <a:r>
              <a:rPr lang="en-US" dirty="0" err="1" smtClean="0"/>
              <a:t>bibliotekat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do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rrënonin</a:t>
            </a:r>
            <a:r>
              <a:rPr lang="en-US" dirty="0" smtClean="0"/>
              <a:t> </a:t>
            </a:r>
            <a:r>
              <a:rPr lang="en-US" dirty="0" err="1" smtClean="0"/>
              <a:t>tërësisht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do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djegnini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sëbashku</a:t>
            </a:r>
            <a:r>
              <a:rPr lang="en-US" dirty="0" smtClean="0"/>
              <a:t> me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gjendeshin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raftat</a:t>
            </a:r>
            <a:r>
              <a:rPr lang="en-US" dirty="0" smtClean="0"/>
              <a:t> e </a:t>
            </a:r>
            <a:r>
              <a:rPr lang="en-US" dirty="0" err="1" smtClean="0"/>
              <a:t>bibliotekave.Nga</a:t>
            </a:r>
            <a:r>
              <a:rPr lang="en-US" dirty="0" smtClean="0"/>
              <a:t> </a:t>
            </a:r>
            <a:r>
              <a:rPr lang="en-US" dirty="0" err="1" smtClean="0"/>
              <a:t>tymi</a:t>
            </a:r>
            <a:r>
              <a:rPr lang="en-US" dirty="0" smtClean="0"/>
              <a:t> e </a:t>
            </a:r>
            <a:r>
              <a:rPr lang="en-US" dirty="0" err="1" smtClean="0"/>
              <a:t>flaka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kaploi</a:t>
            </a:r>
            <a:r>
              <a:rPr lang="en-US" dirty="0" smtClean="0"/>
              <a:t>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, </a:t>
            </a:r>
            <a:r>
              <a:rPr lang="en-US" dirty="0" err="1" smtClean="0"/>
              <a:t>asgjë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mbeti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to </a:t>
            </a:r>
            <a:r>
              <a:rPr lang="en-US" dirty="0" err="1" smtClean="0"/>
              <a:t>përveç</a:t>
            </a:r>
            <a:r>
              <a:rPr lang="en-US" dirty="0" smtClean="0"/>
              <a:t> </a:t>
            </a:r>
            <a:r>
              <a:rPr lang="en-US" dirty="0" err="1" smtClean="0"/>
              <a:t>tymit</a:t>
            </a:r>
            <a:r>
              <a:rPr lang="en-US" dirty="0" smtClean="0"/>
              <a:t>, </a:t>
            </a:r>
            <a:r>
              <a:rPr lang="en-US" dirty="0" err="1" smtClean="0"/>
              <a:t>pluhurit</a:t>
            </a:r>
            <a:r>
              <a:rPr lang="en-US" dirty="0" smtClean="0"/>
              <a:t>, </a:t>
            </a:r>
            <a:r>
              <a:rPr lang="en-US" dirty="0" err="1" smtClean="0"/>
              <a:t>shkrumit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objektet</a:t>
            </a:r>
            <a:r>
              <a:rPr lang="en-US" dirty="0" smtClean="0"/>
              <a:t> e </a:t>
            </a:r>
            <a:r>
              <a:rPr lang="en-US" dirty="0" err="1" smtClean="0"/>
              <a:t>djegura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3286148" cy="3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357166"/>
            <a:ext cx="5400684" cy="57689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Kush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jenë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vënë</a:t>
            </a:r>
            <a:r>
              <a:rPr lang="en-US" dirty="0" smtClean="0"/>
              <a:t> </a:t>
            </a:r>
            <a:r>
              <a:rPr lang="en-US" dirty="0" err="1" smtClean="0"/>
              <a:t>dorën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flakë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kulturë</a:t>
            </a:r>
            <a:r>
              <a:rPr lang="en-US" dirty="0" smtClean="0"/>
              <a:t> </a:t>
            </a:r>
            <a:r>
              <a:rPr lang="en-US" dirty="0" err="1" smtClean="0"/>
              <a:t>siç</a:t>
            </a:r>
            <a:r>
              <a:rPr lang="en-US" dirty="0" smtClean="0"/>
              <a:t> </a:t>
            </a:r>
            <a:r>
              <a:rPr lang="en-US" dirty="0" err="1" smtClean="0"/>
              <a:t>vepruan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çoruditurit</a:t>
            </a:r>
            <a:r>
              <a:rPr lang="en-US" dirty="0" smtClean="0"/>
              <a:t>?! </a:t>
            </a:r>
            <a:r>
              <a:rPr lang="en-US" dirty="0" err="1" smtClean="0"/>
              <a:t>Shqiptarët</a:t>
            </a:r>
            <a:r>
              <a:rPr lang="en-US" dirty="0" smtClean="0"/>
              <a:t> </a:t>
            </a:r>
            <a:r>
              <a:rPr lang="en-US" dirty="0" err="1" smtClean="0"/>
              <a:t>kurrë</a:t>
            </a:r>
            <a:r>
              <a:rPr lang="en-US" dirty="0" smtClean="0"/>
              <a:t> ,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traditë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vënë</a:t>
            </a:r>
            <a:r>
              <a:rPr lang="en-US" dirty="0" smtClean="0"/>
              <a:t> </a:t>
            </a:r>
            <a:r>
              <a:rPr lang="en-US" dirty="0" err="1" smtClean="0"/>
              <a:t>dorën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kulturave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huaja</a:t>
            </a:r>
            <a:r>
              <a:rPr lang="en-US" dirty="0" smtClean="0"/>
              <a:t>,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ka </a:t>
            </a:r>
            <a:r>
              <a:rPr lang="en-US" dirty="0" err="1" smtClean="0"/>
              <a:t>lejuar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lejon</a:t>
            </a:r>
            <a:r>
              <a:rPr lang="en-US" dirty="0" smtClean="0"/>
              <a:t> </a:t>
            </a:r>
            <a:r>
              <a:rPr lang="en-US" dirty="0" err="1" smtClean="0"/>
              <a:t>ndërgjegja</a:t>
            </a:r>
            <a:r>
              <a:rPr lang="en-US" dirty="0" smtClean="0"/>
              <a:t> e </a:t>
            </a:r>
            <a:r>
              <a:rPr lang="en-US" dirty="0" err="1" smtClean="0"/>
              <a:t>pastër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kombëtare</a:t>
            </a:r>
            <a:r>
              <a:rPr lang="en-US" dirty="0" smtClean="0"/>
              <a:t>.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, </a:t>
            </a:r>
            <a:r>
              <a:rPr lang="en-US" dirty="0" err="1" smtClean="0"/>
              <a:t>këto</a:t>
            </a:r>
            <a:r>
              <a:rPr lang="en-US" dirty="0" smtClean="0"/>
              <a:t> </a:t>
            </a:r>
            <a:r>
              <a:rPr lang="en-US" dirty="0" err="1" smtClean="0"/>
              <a:t>akte</a:t>
            </a:r>
            <a:r>
              <a:rPr lang="en-US" dirty="0" smtClean="0"/>
              <a:t> </a:t>
            </a:r>
            <a:r>
              <a:rPr lang="en-US" dirty="0" err="1" smtClean="0"/>
              <a:t>brutale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çnjerëzore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rëndë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përjetuan</a:t>
            </a:r>
            <a:r>
              <a:rPr lang="en-US" dirty="0" smtClean="0"/>
              <a:t> </a:t>
            </a:r>
            <a:r>
              <a:rPr lang="en-US" dirty="0" err="1" smtClean="0"/>
              <a:t>shqiptarët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shpirtin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. </a:t>
            </a:r>
            <a:r>
              <a:rPr lang="en-US" dirty="0" err="1" smtClean="0"/>
              <a:t>Asnjëherë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harrojnë</a:t>
            </a:r>
            <a:r>
              <a:rPr lang="en-US" dirty="0" smtClean="0"/>
              <a:t> </a:t>
            </a:r>
            <a:r>
              <a:rPr lang="en-US" dirty="0" err="1" smtClean="0"/>
              <a:t>tymin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flakën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përbijnë</a:t>
            </a:r>
            <a:r>
              <a:rPr lang="en-US" dirty="0" smtClean="0"/>
              <a:t> </a:t>
            </a:r>
            <a:r>
              <a:rPr lang="en-US" dirty="0" err="1" smtClean="0"/>
              <a:t>bibliotekat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libri</a:t>
            </a:r>
            <a:r>
              <a:rPr lang="en-US" dirty="0" smtClean="0"/>
              <a:t> </a:t>
            </a:r>
            <a:r>
              <a:rPr lang="en-US" dirty="0" err="1" smtClean="0"/>
              <a:t>shqip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350043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japin</a:t>
            </a:r>
            <a:r>
              <a:rPr lang="en-US" dirty="0" smtClean="0"/>
              <a:t> </a:t>
            </a:r>
            <a:r>
              <a:rPr lang="en-US" dirty="0" err="1" smtClean="0"/>
              <a:t>dituri</a:t>
            </a:r>
            <a:r>
              <a:rPr lang="en-US" dirty="0" smtClean="0"/>
              <a:t>.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inspirojnë</a:t>
            </a:r>
            <a:r>
              <a:rPr lang="en-US" dirty="0" smtClean="0"/>
              <a:t>.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dhurojnë</a:t>
            </a:r>
            <a:r>
              <a:rPr lang="en-US" dirty="0" smtClean="0"/>
              <a:t> </a:t>
            </a:r>
            <a:r>
              <a:rPr lang="en-US" dirty="0" err="1" smtClean="0"/>
              <a:t>guxim</a:t>
            </a:r>
            <a:r>
              <a:rPr lang="en-US" dirty="0" smtClean="0"/>
              <a:t>.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mësojnë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kujdesëshëm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tjerëve</a:t>
            </a:r>
            <a:r>
              <a:rPr lang="en-US" dirty="0" smtClean="0"/>
              <a:t>. Duke </a:t>
            </a:r>
            <a:r>
              <a:rPr lang="en-US" dirty="0" err="1" smtClean="0"/>
              <a:t>lexuar</a:t>
            </a:r>
            <a:r>
              <a:rPr lang="en-US" dirty="0" smtClean="0"/>
              <a:t> </a:t>
            </a:r>
            <a:r>
              <a:rPr lang="en-US" dirty="0" err="1" smtClean="0"/>
              <a:t>libra</a:t>
            </a:r>
            <a:r>
              <a:rPr lang="en-US" dirty="0" smtClean="0"/>
              <a:t>, ne </a:t>
            </a:r>
            <a:r>
              <a:rPr lang="en-US" dirty="0" err="1" smtClean="0"/>
              <a:t>besojmë</a:t>
            </a:r>
            <a:r>
              <a:rPr lang="en-US" dirty="0" smtClean="0"/>
              <a:t>, ne </a:t>
            </a:r>
            <a:r>
              <a:rPr lang="en-US" dirty="0" err="1" smtClean="0"/>
              <a:t>mësojmë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përvojat</a:t>
            </a:r>
            <a:r>
              <a:rPr lang="en-US" dirty="0" smtClean="0"/>
              <a:t> , </a:t>
            </a:r>
            <a:r>
              <a:rPr lang="en-US" dirty="0" err="1" smtClean="0"/>
              <a:t>dituria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ngjarjet</a:t>
            </a:r>
            <a:r>
              <a:rPr lang="en-US" dirty="0" smtClean="0"/>
              <a:t> </a:t>
            </a:r>
            <a:r>
              <a:rPr lang="en-US" dirty="0" err="1" smtClean="0"/>
              <a:t>dramatike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njerëzve</a:t>
            </a:r>
            <a:r>
              <a:rPr lang="en-US" dirty="0" smtClean="0"/>
              <a:t>.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lutem</a:t>
            </a:r>
            <a:r>
              <a:rPr lang="en-US" dirty="0" smtClean="0"/>
              <a:t> </a:t>
            </a:r>
            <a:r>
              <a:rPr lang="en-US" dirty="0" err="1" smtClean="0"/>
              <a:t>shijoni</a:t>
            </a:r>
            <a:r>
              <a:rPr lang="en-US" dirty="0" smtClean="0"/>
              <a:t> </a:t>
            </a:r>
            <a:r>
              <a:rPr lang="en-US" dirty="0" err="1" smtClean="0"/>
              <a:t>botën</a:t>
            </a:r>
            <a:r>
              <a:rPr lang="en-US" dirty="0" smtClean="0"/>
              <a:t> e </a:t>
            </a:r>
            <a:r>
              <a:rPr lang="en-US" dirty="0" err="1" smtClean="0"/>
              <a:t>mrrekullueshme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librave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keni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jush</a:t>
            </a:r>
            <a:r>
              <a:rPr lang="en-US" dirty="0" smtClean="0"/>
              <a:t>! Ne </a:t>
            </a:r>
            <a:r>
              <a:rPr lang="en-US" dirty="0" err="1" smtClean="0"/>
              <a:t>thellësisht</a:t>
            </a:r>
            <a:r>
              <a:rPr lang="en-US" dirty="0" smtClean="0"/>
              <a:t> </a:t>
            </a:r>
            <a:r>
              <a:rPr lang="en-US" dirty="0" err="1" smtClean="0"/>
              <a:t>dëshirojmë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ardhmëri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gjendemi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rrugë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paqës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lumturisë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falemnderit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600200"/>
            <a:ext cx="5900750" cy="4525963"/>
          </a:xfrm>
        </p:spPr>
        <p:txBody>
          <a:bodyPr/>
          <a:lstStyle/>
          <a:p>
            <a:r>
              <a:rPr lang="en-US" dirty="0" err="1" smtClean="0"/>
              <a:t>Libri</a:t>
            </a:r>
            <a:r>
              <a:rPr lang="en-US" dirty="0" smtClean="0"/>
              <a:t> </a:t>
            </a:r>
            <a:r>
              <a:rPr lang="en-US" dirty="0" err="1" smtClean="0"/>
              <a:t>gjithnjë</a:t>
            </a:r>
            <a:r>
              <a:rPr lang="en-US" dirty="0" smtClean="0"/>
              <a:t> ka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ka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rëndësi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madhe</a:t>
            </a:r>
            <a:r>
              <a:rPr lang="en-US" dirty="0" smtClean="0"/>
              <a:t>. Ata,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ruajtur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ruajnë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kopertinave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pasurinë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rëndësishme</a:t>
            </a:r>
            <a:r>
              <a:rPr lang="en-US" dirty="0" smtClean="0"/>
              <a:t>,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çmuar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shtrenjtë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populli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466975" cy="38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kopertinave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libri</a:t>
            </a:r>
            <a:r>
              <a:rPr lang="en-US" dirty="0" smtClean="0"/>
              <a:t> ka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shkruara</a:t>
            </a:r>
            <a:r>
              <a:rPr lang="en-US" dirty="0" smtClean="0"/>
              <a:t> </a:t>
            </a:r>
            <a:r>
              <a:rPr lang="en-US" dirty="0" err="1" smtClean="0"/>
              <a:t>gjëra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me </a:t>
            </a:r>
            <a:r>
              <a:rPr lang="en-US" dirty="0" err="1" smtClean="0"/>
              <a:t>vlera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karaktereve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letrare</a:t>
            </a:r>
            <a:r>
              <a:rPr lang="en-US" dirty="0" smtClean="0"/>
              <a:t>, </a:t>
            </a:r>
            <a:r>
              <a:rPr lang="en-US" dirty="0" err="1" smtClean="0"/>
              <a:t>kulturore</a:t>
            </a:r>
            <a:r>
              <a:rPr lang="en-US" dirty="0" smtClean="0"/>
              <a:t>, </a:t>
            </a:r>
            <a:r>
              <a:rPr lang="en-US" dirty="0" err="1" smtClean="0"/>
              <a:t>shkencore</a:t>
            </a:r>
            <a:r>
              <a:rPr lang="en-US" dirty="0" smtClean="0"/>
              <a:t>, </a:t>
            </a:r>
            <a:r>
              <a:rPr lang="en-US" dirty="0" err="1" smtClean="0"/>
              <a:t>historike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. Sa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jepet</a:t>
            </a:r>
            <a:r>
              <a:rPr lang="en-US" dirty="0" smtClean="0"/>
              <a:t> sot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rëndësi</a:t>
            </a:r>
            <a:r>
              <a:rPr lang="en-US" dirty="0" smtClean="0"/>
              <a:t> e </a:t>
            </a:r>
            <a:r>
              <a:rPr lang="en-US" dirty="0" err="1" smtClean="0"/>
              <a:t>veçantë</a:t>
            </a:r>
            <a:r>
              <a:rPr lang="en-US" dirty="0" smtClean="0"/>
              <a:t> </a:t>
            </a:r>
            <a:r>
              <a:rPr lang="en-US" dirty="0" err="1" smtClean="0"/>
              <a:t>botimit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librit</a:t>
            </a:r>
            <a:r>
              <a:rPr lang="en-US" dirty="0" smtClean="0"/>
              <a:t>, </a:t>
            </a:r>
            <a:r>
              <a:rPr lang="en-US" dirty="0" err="1" smtClean="0"/>
              <a:t>leximit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tij</a:t>
            </a:r>
            <a:r>
              <a:rPr lang="en-US" dirty="0" smtClean="0"/>
              <a:t>, </a:t>
            </a:r>
            <a:r>
              <a:rPr lang="en-US" dirty="0" err="1" smtClean="0"/>
              <a:t>paisjes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bibliotekave</a:t>
            </a:r>
            <a:r>
              <a:rPr lang="en-US" dirty="0" smtClean="0"/>
              <a:t> me </a:t>
            </a:r>
            <a:r>
              <a:rPr lang="en-US" dirty="0" err="1" smtClean="0"/>
              <a:t>libra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brengosëse</a:t>
            </a:r>
            <a:r>
              <a:rPr lang="en-US" dirty="0" smtClean="0"/>
              <a:t>. Sa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hapura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qytete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banuara</a:t>
            </a:r>
            <a:r>
              <a:rPr lang="en-US" dirty="0" smtClean="0"/>
              <a:t> me </a:t>
            </a:r>
            <a:r>
              <a:rPr lang="en-US" dirty="0" err="1" smtClean="0"/>
              <a:t>shqiptarë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furnizohen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me </a:t>
            </a:r>
            <a:r>
              <a:rPr lang="en-US" dirty="0" err="1" smtClean="0"/>
              <a:t>botime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75724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785794"/>
            <a:ext cx="5400684" cy="534036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Shtrohet</a:t>
            </a:r>
            <a:r>
              <a:rPr lang="en-US" dirty="0" smtClean="0"/>
              <a:t> </a:t>
            </a:r>
            <a:r>
              <a:rPr lang="en-US" dirty="0" err="1" smtClean="0"/>
              <a:t>pyetja</a:t>
            </a:r>
            <a:r>
              <a:rPr lang="en-US" dirty="0" smtClean="0"/>
              <a:t>: Sa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hapura</a:t>
            </a:r>
            <a:r>
              <a:rPr lang="en-US" dirty="0" smtClean="0"/>
              <a:t>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fshatrat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shkolla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mësimi</a:t>
            </a:r>
            <a:r>
              <a:rPr lang="en-US" dirty="0" smtClean="0"/>
              <a:t> </a:t>
            </a:r>
            <a:r>
              <a:rPr lang="en-US" dirty="0" err="1" smtClean="0"/>
              <a:t>zhvillohet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gjuhën</a:t>
            </a:r>
            <a:r>
              <a:rPr lang="en-US" dirty="0" smtClean="0"/>
              <a:t> </a:t>
            </a:r>
            <a:r>
              <a:rPr lang="en-US" dirty="0" err="1" smtClean="0"/>
              <a:t>shqipe</a:t>
            </a:r>
            <a:r>
              <a:rPr lang="en-US" dirty="0" smtClean="0"/>
              <a:t>.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këtu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ndalur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menduar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e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vlerësim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duhur</a:t>
            </a:r>
            <a:r>
              <a:rPr lang="en-US" dirty="0" smtClean="0"/>
              <a:t>.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brengosur</a:t>
            </a:r>
            <a:r>
              <a:rPr lang="en-US" dirty="0" smtClean="0"/>
              <a:t>,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funksionimi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mosfunsionimi</a:t>
            </a:r>
            <a:r>
              <a:rPr lang="en-US" dirty="0" smtClean="0"/>
              <a:t>, </a:t>
            </a:r>
            <a:r>
              <a:rPr lang="en-US" dirty="0" err="1" smtClean="0"/>
              <a:t>paisja</a:t>
            </a:r>
            <a:r>
              <a:rPr lang="en-US" dirty="0" smtClean="0"/>
              <a:t>- </a:t>
            </a:r>
            <a:r>
              <a:rPr lang="en-US" dirty="0" err="1" smtClean="0"/>
              <a:t>mospaisja</a:t>
            </a:r>
            <a:r>
              <a:rPr lang="en-US" dirty="0" smtClean="0"/>
              <a:t>, </a:t>
            </a:r>
            <a:r>
              <a:rPr lang="en-US" dirty="0" err="1" smtClean="0"/>
              <a:t>furnizimi</a:t>
            </a:r>
            <a:r>
              <a:rPr lang="en-US" dirty="0" smtClean="0"/>
              <a:t>- </a:t>
            </a:r>
            <a:r>
              <a:rPr lang="en-US" dirty="0" err="1" smtClean="0"/>
              <a:t>mosfurnizimi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bibliotekave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shkollat</a:t>
            </a:r>
            <a:r>
              <a:rPr lang="en-US" dirty="0" smtClean="0"/>
              <a:t> </a:t>
            </a:r>
            <a:r>
              <a:rPr lang="en-US" dirty="0" err="1" smtClean="0"/>
              <a:t>fillore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mesme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larta</a:t>
            </a:r>
            <a:r>
              <a:rPr lang="en-US" dirty="0" smtClean="0"/>
              <a:t>, </a:t>
            </a:r>
            <a:r>
              <a:rPr lang="en-US" dirty="0" err="1" smtClean="0"/>
              <a:t>sidomos</a:t>
            </a:r>
            <a:r>
              <a:rPr lang="en-US" dirty="0" smtClean="0"/>
              <a:t> </a:t>
            </a:r>
            <a:r>
              <a:rPr lang="en-US" dirty="0" err="1" smtClean="0"/>
              <a:t>atyre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fshatra</a:t>
            </a:r>
            <a:r>
              <a:rPr lang="en-US" dirty="0" smtClean="0"/>
              <a:t> pa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lënë</a:t>
            </a:r>
            <a:r>
              <a:rPr lang="en-US" dirty="0" smtClean="0"/>
              <a:t> </a:t>
            </a:r>
            <a:r>
              <a:rPr lang="en-US" dirty="0" err="1" smtClean="0"/>
              <a:t>anësh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qytete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643206" cy="357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shkolla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fshatrave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ekzistuar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ekzistojnë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bibliteka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numër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thënë</a:t>
            </a:r>
            <a:r>
              <a:rPr lang="en-US" dirty="0" smtClean="0"/>
              <a:t> </a:t>
            </a:r>
            <a:r>
              <a:rPr lang="en-US" dirty="0" err="1" smtClean="0"/>
              <a:t>aspak</a:t>
            </a:r>
            <a:r>
              <a:rPr lang="en-US" dirty="0" smtClean="0"/>
              <a:t>. Sa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përshtatshëm</a:t>
            </a:r>
            <a:r>
              <a:rPr lang="en-US" dirty="0" smtClean="0"/>
              <a:t> </a:t>
            </a:r>
            <a:r>
              <a:rPr lang="en-US" dirty="0" err="1" smtClean="0"/>
              <a:t>lokali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vendosura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, </a:t>
            </a:r>
            <a:r>
              <a:rPr lang="en-US" dirty="0" err="1" smtClean="0"/>
              <a:t>dihet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mirë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1438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357166"/>
            <a:ext cx="5257808" cy="5768997"/>
          </a:xfrm>
        </p:spPr>
        <p:txBody>
          <a:bodyPr>
            <a:normAutofit/>
          </a:bodyPr>
          <a:lstStyle/>
          <a:p>
            <a:r>
              <a:rPr lang="en-US" dirty="0" err="1" smtClean="0"/>
              <a:t>Sidoqoftë</a:t>
            </a:r>
            <a:r>
              <a:rPr lang="en-US" dirty="0" smtClean="0"/>
              <a:t>, </a:t>
            </a:r>
            <a:r>
              <a:rPr lang="en-US" dirty="0" err="1" smtClean="0"/>
              <a:t>aty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ekzistojnë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plotësojnë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kërkesat</a:t>
            </a:r>
            <a:r>
              <a:rPr lang="en-US" dirty="0" smtClean="0"/>
              <a:t> e </a:t>
            </a:r>
            <a:r>
              <a:rPr lang="en-US" dirty="0" err="1" smtClean="0"/>
              <a:t>lexuesve</a:t>
            </a:r>
            <a:r>
              <a:rPr lang="en-US" dirty="0" smtClean="0"/>
              <a:t> (</a:t>
            </a:r>
            <a:r>
              <a:rPr lang="en-US" dirty="0" err="1" smtClean="0"/>
              <a:t>nxënësve</a:t>
            </a:r>
            <a:r>
              <a:rPr lang="en-US" dirty="0" smtClean="0"/>
              <a:t>), </a:t>
            </a:r>
            <a:r>
              <a:rPr lang="en-US" dirty="0" err="1" smtClean="0"/>
              <a:t>prapseprap</a:t>
            </a:r>
            <a:r>
              <a:rPr lang="en-US" dirty="0" smtClean="0"/>
              <a:t> </a:t>
            </a:r>
            <a:r>
              <a:rPr lang="en-US" dirty="0" err="1" smtClean="0"/>
              <a:t>dikushi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lexojë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dirty="0" err="1" smtClean="0"/>
              <a:t>libër</a:t>
            </a:r>
            <a:r>
              <a:rPr lang="en-US" dirty="0" smtClean="0"/>
              <a:t>,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fat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keq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ditët</a:t>
            </a:r>
            <a:r>
              <a:rPr lang="en-US" dirty="0" smtClean="0"/>
              <a:t> e </a:t>
            </a:r>
            <a:r>
              <a:rPr lang="en-US" dirty="0" err="1" smtClean="0"/>
              <a:t>sotme</a:t>
            </a:r>
            <a:r>
              <a:rPr lang="en-US" dirty="0" smtClean="0"/>
              <a:t>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</a:t>
            </a:r>
            <a:r>
              <a:rPr lang="en-US" dirty="0" err="1" smtClean="0"/>
              <a:t>lexues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nxënësit</a:t>
            </a:r>
            <a:r>
              <a:rPr lang="en-US" dirty="0" smtClean="0"/>
              <a:t>, </a:t>
            </a:r>
            <a:r>
              <a:rPr lang="en-US" dirty="0" err="1" smtClean="0"/>
              <a:t>studentët</a:t>
            </a:r>
            <a:r>
              <a:rPr lang="en-US" dirty="0" smtClean="0"/>
              <a:t>, </a:t>
            </a:r>
            <a:r>
              <a:rPr lang="en-US" dirty="0" err="1" smtClean="0"/>
              <a:t>arsimtarët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intelektualët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përgjithësi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26432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642918"/>
            <a:ext cx="4400552" cy="5483245"/>
          </a:xfrm>
        </p:spPr>
        <p:txBody>
          <a:bodyPr/>
          <a:lstStyle/>
          <a:p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brengosë</a:t>
            </a:r>
            <a:r>
              <a:rPr lang="en-US" dirty="0" smtClean="0"/>
              <a:t> se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shkolla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ekzistojnë</a:t>
            </a:r>
            <a:r>
              <a:rPr lang="en-US" dirty="0" smtClean="0"/>
              <a:t> fare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shkolla</a:t>
            </a:r>
            <a:r>
              <a:rPr lang="en-US" dirty="0" smtClean="0"/>
              <a:t>, </a:t>
            </a:r>
            <a:r>
              <a:rPr lang="en-US" dirty="0" err="1" smtClean="0"/>
              <a:t>fshatra</a:t>
            </a:r>
            <a:r>
              <a:rPr lang="en-US" dirty="0" smtClean="0"/>
              <a:t> e </a:t>
            </a:r>
            <a:r>
              <a:rPr lang="en-US" dirty="0" err="1" smtClean="0"/>
              <a:t>qytete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banuara</a:t>
            </a:r>
            <a:r>
              <a:rPr lang="en-US" dirty="0" smtClean="0"/>
              <a:t> me </a:t>
            </a:r>
            <a:r>
              <a:rPr lang="en-US" dirty="0" err="1" smtClean="0"/>
              <a:t>shqiptarë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as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ekzistuar</a:t>
            </a:r>
            <a:r>
              <a:rPr lang="en-US" dirty="0" smtClean="0"/>
              <a:t> </a:t>
            </a:r>
            <a:r>
              <a:rPr lang="en-US" dirty="0" err="1" smtClean="0"/>
              <a:t>ndonjëherë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Nëse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kishim</a:t>
            </a:r>
            <a:r>
              <a:rPr lang="en-US" dirty="0" smtClean="0"/>
              <a:t> </a:t>
            </a:r>
            <a:r>
              <a:rPr lang="en-US" dirty="0" err="1" smtClean="0"/>
              <a:t>kërkuar</a:t>
            </a:r>
            <a:r>
              <a:rPr lang="en-US" dirty="0" smtClean="0"/>
              <a:t> </a:t>
            </a:r>
            <a:r>
              <a:rPr lang="en-US" dirty="0" err="1" smtClean="0"/>
              <a:t>përgjigjen</a:t>
            </a:r>
            <a:r>
              <a:rPr lang="en-US" dirty="0" smtClean="0"/>
              <a:t> e </a:t>
            </a:r>
            <a:r>
              <a:rPr lang="en-US" dirty="0" err="1" smtClean="0"/>
              <a:t>drejtorëve</a:t>
            </a:r>
            <a:r>
              <a:rPr lang="en-US" dirty="0" smtClean="0"/>
              <a:t>, </a:t>
            </a:r>
            <a:r>
              <a:rPr lang="en-US" dirty="0" err="1" smtClean="0"/>
              <a:t>pedagogëve</a:t>
            </a:r>
            <a:r>
              <a:rPr lang="en-US" dirty="0" smtClean="0"/>
              <a:t>, </a:t>
            </a:r>
            <a:r>
              <a:rPr lang="en-US" dirty="0" err="1" smtClean="0"/>
              <a:t>arsimtarëve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…,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shkollave</a:t>
            </a:r>
            <a:r>
              <a:rPr lang="en-US" dirty="0" smtClean="0"/>
              <a:t>,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ekzistojnë</a:t>
            </a:r>
            <a:r>
              <a:rPr lang="en-US" dirty="0" smtClean="0"/>
              <a:t> </a:t>
            </a:r>
            <a:r>
              <a:rPr lang="en-US" dirty="0" err="1" smtClean="0"/>
              <a:t>bibliotekat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largojnë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arsyetuar</a:t>
            </a:r>
            <a:r>
              <a:rPr lang="en-US" dirty="0" smtClean="0"/>
              <a:t> </a:t>
            </a:r>
            <a:r>
              <a:rPr lang="en-US" dirty="0" err="1" smtClean="0"/>
              <a:t>vetveten</a:t>
            </a:r>
            <a:r>
              <a:rPr lang="en-US" dirty="0" smtClean="0"/>
              <a:t>: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thonë</a:t>
            </a:r>
            <a:r>
              <a:rPr lang="en-US" dirty="0" smtClean="0"/>
              <a:t> se </a:t>
            </a:r>
            <a:r>
              <a:rPr lang="en-US" dirty="0" err="1" smtClean="0"/>
              <a:t>pushteti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kishte</a:t>
            </a:r>
            <a:r>
              <a:rPr lang="en-US" dirty="0" smtClean="0"/>
              <a:t> </a:t>
            </a:r>
            <a:r>
              <a:rPr lang="en-US" dirty="0" err="1" smtClean="0"/>
              <a:t>fajet</a:t>
            </a:r>
            <a:r>
              <a:rPr lang="en-US" dirty="0" smtClean="0"/>
              <a:t>,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e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arsye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fare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pijnë</a:t>
            </a:r>
            <a:r>
              <a:rPr lang="en-US" dirty="0" smtClean="0"/>
              <a:t> </a:t>
            </a:r>
            <a:r>
              <a:rPr lang="en-US" dirty="0" err="1" smtClean="0"/>
              <a:t>ujë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857520" cy="39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02" y="714356"/>
            <a:ext cx="5614998" cy="5411807"/>
          </a:xfrm>
        </p:spPr>
        <p:txBody>
          <a:bodyPr/>
          <a:lstStyle/>
          <a:p>
            <a:r>
              <a:rPr lang="en-US" dirty="0" smtClean="0"/>
              <a:t> E dim se </a:t>
            </a:r>
            <a:r>
              <a:rPr lang="en-US" dirty="0" err="1" smtClean="0"/>
              <a:t>pushtetin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kemi</a:t>
            </a:r>
            <a:r>
              <a:rPr lang="en-US" dirty="0" smtClean="0"/>
              <a:t>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jashta</a:t>
            </a:r>
            <a:r>
              <a:rPr lang="en-US" dirty="0" smtClean="0"/>
              <a:t> </a:t>
            </a:r>
            <a:r>
              <a:rPr lang="en-US" dirty="0" err="1" smtClean="0"/>
              <a:t>shtetit</a:t>
            </a:r>
            <a:r>
              <a:rPr lang="en-US" dirty="0" smtClean="0"/>
              <a:t> </a:t>
            </a:r>
            <a:r>
              <a:rPr lang="en-US" dirty="0" err="1" smtClean="0"/>
              <a:t>amë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interesuar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hapur</a:t>
            </a:r>
            <a:r>
              <a:rPr lang="en-US" dirty="0" smtClean="0"/>
              <a:t> 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rregulluar</a:t>
            </a:r>
            <a:r>
              <a:rPr lang="en-US" dirty="0" smtClean="0"/>
              <a:t>, </a:t>
            </a:r>
            <a:r>
              <a:rPr lang="en-US" dirty="0" err="1" smtClean="0"/>
              <a:t>paisur</a:t>
            </a:r>
            <a:r>
              <a:rPr lang="en-US" dirty="0" smtClean="0"/>
              <a:t>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furnizuar</a:t>
            </a:r>
            <a:r>
              <a:rPr lang="en-US" dirty="0" smtClean="0"/>
              <a:t> me </a:t>
            </a:r>
            <a:r>
              <a:rPr lang="en-US" dirty="0" err="1" smtClean="0"/>
              <a:t>biblioteka</a:t>
            </a:r>
            <a:r>
              <a:rPr lang="en-US" dirty="0" smtClean="0"/>
              <a:t> </a:t>
            </a:r>
            <a:r>
              <a:rPr lang="en-US" dirty="0" err="1" smtClean="0"/>
              <a:t>shkollore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shkollat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nëpër</a:t>
            </a:r>
            <a:r>
              <a:rPr lang="en-US" dirty="0" smtClean="0"/>
              <a:t> </a:t>
            </a:r>
            <a:r>
              <a:rPr lang="en-US" dirty="0" err="1" smtClean="0"/>
              <a:t>shkollat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mësimi</a:t>
            </a:r>
            <a:r>
              <a:rPr lang="en-US" dirty="0" smtClean="0"/>
              <a:t> </a:t>
            </a:r>
            <a:r>
              <a:rPr lang="en-US" dirty="0" err="1" smtClean="0"/>
              <a:t>zhvillohej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gjuhën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714644" cy="27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899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LIBRI ËSHTË USHQIM PËR TRURIN TONË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 falemnderit </vt:lpstr>
    </vt:vector>
  </TitlesOfParts>
  <Company>NoriNet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LIBRI ËSHTË USHQIM PËR TRURIN TONË</dc:title>
  <dc:creator>AlbiNet-Kijeve</dc:creator>
  <cp:lastModifiedBy>Blerimi</cp:lastModifiedBy>
  <cp:revision>5</cp:revision>
  <dcterms:created xsi:type="dcterms:W3CDTF">2013-02-13T22:10:52Z</dcterms:created>
  <dcterms:modified xsi:type="dcterms:W3CDTF">2016-05-16T19:54:05Z</dcterms:modified>
</cp:coreProperties>
</file>