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D955-F353-422E-845E-33E5F3C7961B}" type="datetimeFigureOut">
              <a:rPr lang="en-US" smtClean="0"/>
              <a:t>07.11.2018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2432-66C5-4FCF-90E1-5DCB9C0C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ompania âBabyLifeâ do te filloj prodhimin e ushqimeve pÃ«r fÃ«mijÃ« nÃ«&#10;shtator tÃ« vitit 2016, duke realizuar plasimin e pro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6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ï 3.2 Segmentimi I tregut dhe tregu cak&#10;ï Pas njÃ« hulumtimi tÃ« bÃ«rÃ«, ne arritÃ«m nÃ« pÃ«rfundim qÃ«&#10;kompania âBabyLifeâ prod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84487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5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3.4 PLANI I MARKETINGUT&#10;ï 3.4.1 Produktin/ShÃ«bimin&#10;ï BabyLife aktualisht Ã«shtÃ« njÃ« kompani e cila ofron qumÃ«sht pluhur pÃ«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748" cy="68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7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ï 3.4.2 Pozicionin nÃ« treg&#10;âBabyLifeâ pozicionohet nÃ« ndÃ«r kompanitÃ« e para dhe mÃ« tÃ« mira nÃ«&#10;tregun aktual duke ofruar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7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ï 3.4.4 Strategjia dhe plani I shitjes&#10;ï Ne kemi menduar se pÃ«r tÃ« arritur objektivat dhe qÃ«llimet tona,&#10;duhet tÃ« kemi njÃ«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7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ï 3.4.5 Plani I promocionit dhe reklamÃ«s&#10;Reklama Ã«shtÃ« nÃ« njÃ« mÃ«nyrÃ« edhe suksesi I kompanisÃ«&#10;sepse produkti duhet tregu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2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V. Menagjmenti dhe Organizimi&#10;4.1 Struktura Organizativ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7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4.2 Struktura e pagave&#10;Funksioni Nr. I orÃ«ve&#10;ditore&#10;Nr. I orÃ«ve&#10;nÃ« muaj&#10;Cmimi pÃ«r&#10;orÃ«(euro)&#10;Nr.i&#10;puntorÃ«ve&#10;Paga pÃ«r&#10;muaj(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ï 4.2.1 OrÃ«t e punÃ«s dhe ditÃ«t e lira&#10;Orari I punÃ«s Ã«shtÃ« sajuar nÃ« mÃ«nyr qe te gjith tÃ« punsuarit ta&#10;kenÃ« ditÃ«n e diel tÃ«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4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ï5.1 Procesi I Prodhimit&#10;Fabrika per prodhimin e produkteve do te jetÃ«&#10;e vendosurÃ« nÃ« njÃ« vend tÃ« pÃ«rshtatshem dhe&#10;afÃ«r lÃ«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5.2 Diagrami I Gantit&#10;Financimi do tÃ« kompletohet nÃ« muajin e parÃ« kurse&#10;promocionin do ta bÃ«jm nÃ« muajin e dytÃ« dhe tÃ« 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5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ri I plotÃ« PjesÃ«marrja nÃ«&#10;PÃ«rqindje&#10;Pozita/Titulli Kapitali I&#10;Investuar ne euro&#10;Diana Rama 40% Pronare e&#10;Biznesit&#10;15000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6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ï 5.3 Paisjet per Prodhim&#10;ï Paisjet pÃ«r prodhim qÃ« nevojiten janÃ« :&#10;ï Paisjet pÃ«r perpunimin e pemve dhe perimÃ«ve&#10;25000â¬&#10;ï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1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ï 5.4 Kapaciteti I prodhimit dhe lÃ«nda e parÃ«.&#10;Paisjet dhe Mjetet janÃ« disa tÃ« kualitetit Amerikan kurse disa tÃ«&#10;atij Gj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4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VI. Analiza dhe Plani Financiar&#10;ï 6.1 Investimet dhe Shpenzimet&#10;ï PÃ«r ta filluar biznesin ââBabyLifeââ ka nevojÃ« pÃ«r 3500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4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6.2 Bilanci I gjendjes&#10;Asetet Detyrimi dhe&#10;Ekuiteti&#10;Keshi 155750 LL/P 10000&#10;PatundshmÃ«ria ,Pajime 55000 Kapitali I Prona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7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6.3 Interpretimi I Pasqyrave Financiare&#10;ï 6.3.1 Bilanci I Suksesit&#10;TÃ« hyrat nga shitja 220000&#10;Shpenzimet e pagave 12000&#10;S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5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6.3.2 Pasqyra e rrjedhÃ«s sÃ« keshit&#10;Aktiviteti Operativ:&#10;Arktime nga konsumatorÃ«t 220000&#10;Shpenzimet :&#10;Pagave 12000&#10;PÃ«r Fur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6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ï 1.3 Historiati dhe statuti I tanishem I ndÃ«rmarrjes&#10;ï Fabrika pÃ«r prodhimin e ushimit per fÃ«mijÃ« â BabyLifeâ&#10;planifik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3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urse me vonÃ« edhe prodhimin dhe perpunimin e pemve dhe&#10;perimÃ«ve si : Molla, Dardha ,Kumbulla ,&#10;Karrota, Patate, etj. P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6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ï 1.4 Lokacioni aktual dhe lehtÃ«sirat e ndÃ«rmarrjes&#10;ï Fabrika âBabyLifeâ gjindet ne fshatin Manastirc tÃ« Ferizajt.&#10;Fabri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I. Strategjia, qÃ«llimi dhe faktorÃ«t kyc tÃ« suksesit&#10;ï 2.1 Misioni&#10;ï BabyLife mbledh, pÃ«rpunon dhe prodhon pemÃ«t dhe&#10;per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2.2 Vizioni&#10;ï TÃ« jemi zgjedhja mÃ« e mirÃ« e prindÃ«rve pÃ«r fÃ«mijÃ«t Ã« tyre.&#10;2.3 Objektivat&#10;ï NÃ« vitin e ardhshÃ«m planifikojmÃ«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7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2.4 SWOT Analiza&#10;PÃ«rparÃ«sitÃ«&#10;- Cmime tÃ« volitshme&#10;- Produkte tÃ« shijshme&#10;- Produkte me pÃ«rmbajtje krejtÃ«sisht&#10;natyrale&#10;-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5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II. ANALIZA E TREGUT DHE PLANI I MARKETINGUT&#10;3.1 PÃ«rkufizimi I produktit ose shÃ«rbimit dhe destinimi&#10;NgjashÃ«m me tÃ« por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</cp:revision>
  <dcterms:created xsi:type="dcterms:W3CDTF">2018-11-07T19:02:57Z</dcterms:created>
  <dcterms:modified xsi:type="dcterms:W3CDTF">2018-11-07T19:06:56Z</dcterms:modified>
</cp:coreProperties>
</file>