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>
      <p:cViewPr varScale="1">
        <p:scale>
          <a:sx n="67" d="100"/>
          <a:sy n="67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787-85F2-424A-AD98-3134D652FAFF}" type="datetimeFigureOut">
              <a:rPr lang="sq-AL" smtClean="0"/>
              <a:pPr/>
              <a:t>2020-03-12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912-F736-4F77-A4C5-03AD6C4C2F56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787-85F2-424A-AD98-3134D652FAFF}" type="datetimeFigureOut">
              <a:rPr lang="sq-AL" smtClean="0"/>
              <a:pPr/>
              <a:t>2020-03-12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912-F736-4F77-A4C5-03AD6C4C2F56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787-85F2-424A-AD98-3134D652FAFF}" type="datetimeFigureOut">
              <a:rPr lang="sq-AL" smtClean="0"/>
              <a:pPr/>
              <a:t>2020-03-12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912-F736-4F77-A4C5-03AD6C4C2F56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787-85F2-424A-AD98-3134D652FAFF}" type="datetimeFigureOut">
              <a:rPr lang="sq-AL" smtClean="0"/>
              <a:pPr/>
              <a:t>2020-03-12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912-F736-4F77-A4C5-03AD6C4C2F56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787-85F2-424A-AD98-3134D652FAFF}" type="datetimeFigureOut">
              <a:rPr lang="sq-AL" smtClean="0"/>
              <a:pPr/>
              <a:t>2020-03-12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912-F736-4F77-A4C5-03AD6C4C2F56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787-85F2-424A-AD98-3134D652FAFF}" type="datetimeFigureOut">
              <a:rPr lang="sq-AL" smtClean="0"/>
              <a:pPr/>
              <a:t>2020-03-12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912-F736-4F77-A4C5-03AD6C4C2F56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787-85F2-424A-AD98-3134D652FAFF}" type="datetimeFigureOut">
              <a:rPr lang="sq-AL" smtClean="0"/>
              <a:pPr/>
              <a:t>2020-03-12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912-F736-4F77-A4C5-03AD6C4C2F56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787-85F2-424A-AD98-3134D652FAFF}" type="datetimeFigureOut">
              <a:rPr lang="sq-AL" smtClean="0"/>
              <a:pPr/>
              <a:t>2020-03-12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912-F736-4F77-A4C5-03AD6C4C2F56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787-85F2-424A-AD98-3134D652FAFF}" type="datetimeFigureOut">
              <a:rPr lang="sq-AL" smtClean="0"/>
              <a:pPr/>
              <a:t>2020-03-12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912-F736-4F77-A4C5-03AD6C4C2F56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787-85F2-424A-AD98-3134D652FAFF}" type="datetimeFigureOut">
              <a:rPr lang="sq-AL" smtClean="0"/>
              <a:pPr/>
              <a:t>2020-03-12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912-F736-4F77-A4C5-03AD6C4C2F56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3787-85F2-424A-AD98-3134D652FAFF}" type="datetimeFigureOut">
              <a:rPr lang="sq-AL" smtClean="0"/>
              <a:pPr/>
              <a:t>2020-03-12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912-F736-4F77-A4C5-03AD6C4C2F56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A3787-85F2-424A-AD98-3134D652FAFF}" type="datetimeFigureOut">
              <a:rPr lang="sq-AL" smtClean="0"/>
              <a:pPr/>
              <a:t>2020-03-12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6E912-F736-4F77-A4C5-03AD6C4C2F56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lowchart: Terminator 57"/>
          <p:cNvSpPr/>
          <p:nvPr/>
        </p:nvSpPr>
        <p:spPr>
          <a:xfrm>
            <a:off x="2590800" y="5334000"/>
            <a:ext cx="1981200" cy="5334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KONTABILITET</a:t>
            </a:r>
            <a:endParaRPr lang="sq-AL" b="1" dirty="0"/>
          </a:p>
        </p:txBody>
      </p:sp>
      <p:sp>
        <p:nvSpPr>
          <p:cNvPr id="67" name="Flowchart: Terminator 66"/>
          <p:cNvSpPr/>
          <p:nvPr/>
        </p:nvSpPr>
        <p:spPr>
          <a:xfrm>
            <a:off x="6705600" y="4114800"/>
            <a:ext cx="20574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 LUJTESHME</a:t>
            </a:r>
            <a:endParaRPr lang="sq-AL" b="1" dirty="0"/>
          </a:p>
        </p:txBody>
      </p:sp>
      <p:sp>
        <p:nvSpPr>
          <p:cNvPr id="91" name="Rounded Rectangle 90"/>
          <p:cNvSpPr/>
          <p:nvPr/>
        </p:nvSpPr>
        <p:spPr>
          <a:xfrm>
            <a:off x="381000" y="6096000"/>
            <a:ext cx="8382000" cy="533400"/>
          </a:xfrm>
          <a:prstGeom prst="roundRect">
            <a:avLst>
              <a:gd name="adj" fmla="val 36339"/>
            </a:avLst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BILANCI I GJENDJES</a:t>
            </a:r>
            <a:endParaRPr lang="sq-AL" sz="2800" b="1" dirty="0"/>
          </a:p>
        </p:txBody>
      </p:sp>
      <p:sp>
        <p:nvSpPr>
          <p:cNvPr id="53" name="Flowchart: Terminator 52"/>
          <p:cNvSpPr/>
          <p:nvPr/>
        </p:nvSpPr>
        <p:spPr>
          <a:xfrm>
            <a:off x="381000" y="5334000"/>
            <a:ext cx="2133600" cy="5334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DETYRIMET</a:t>
            </a:r>
            <a:endParaRPr lang="sq-AL" b="1" dirty="0"/>
          </a:p>
        </p:txBody>
      </p:sp>
      <p:sp>
        <p:nvSpPr>
          <p:cNvPr id="59" name="Flowchart: Terminator 58"/>
          <p:cNvSpPr/>
          <p:nvPr/>
        </p:nvSpPr>
        <p:spPr>
          <a:xfrm>
            <a:off x="4648200" y="5334000"/>
            <a:ext cx="1981200" cy="5334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KREDIA</a:t>
            </a:r>
            <a:endParaRPr lang="sq-AL" b="1" dirty="0"/>
          </a:p>
        </p:txBody>
      </p:sp>
      <p:sp>
        <p:nvSpPr>
          <p:cNvPr id="60" name="Flowchart: Terminator 59"/>
          <p:cNvSpPr/>
          <p:nvPr/>
        </p:nvSpPr>
        <p:spPr>
          <a:xfrm>
            <a:off x="6705600" y="5334000"/>
            <a:ext cx="2057400" cy="5334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PASURIA</a:t>
            </a:r>
            <a:endParaRPr lang="sq-AL" b="1" dirty="0"/>
          </a:p>
        </p:txBody>
      </p:sp>
      <p:sp>
        <p:nvSpPr>
          <p:cNvPr id="48" name="Flowchart: Terminator 47"/>
          <p:cNvSpPr/>
          <p:nvPr/>
        </p:nvSpPr>
        <p:spPr>
          <a:xfrm>
            <a:off x="381000" y="4648200"/>
            <a:ext cx="21336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AFATGJATA</a:t>
            </a:r>
            <a:endParaRPr lang="sq-AL" b="1" dirty="0"/>
          </a:p>
        </p:txBody>
      </p:sp>
      <p:sp>
        <p:nvSpPr>
          <p:cNvPr id="49" name="Flowchart: Terminator 48"/>
          <p:cNvSpPr/>
          <p:nvPr/>
        </p:nvSpPr>
        <p:spPr>
          <a:xfrm>
            <a:off x="2590800" y="4648200"/>
            <a:ext cx="19812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FINACIAR</a:t>
            </a:r>
            <a:endParaRPr lang="sq-AL" b="1" dirty="0"/>
          </a:p>
        </p:txBody>
      </p:sp>
      <p:sp>
        <p:nvSpPr>
          <p:cNvPr id="50" name="Flowchart: Terminator 49"/>
          <p:cNvSpPr/>
          <p:nvPr/>
        </p:nvSpPr>
        <p:spPr>
          <a:xfrm>
            <a:off x="4648200" y="4648200"/>
            <a:ext cx="19812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KESTI</a:t>
            </a:r>
            <a:endParaRPr lang="sq-AL" b="1" dirty="0"/>
          </a:p>
        </p:txBody>
      </p:sp>
      <p:sp>
        <p:nvSpPr>
          <p:cNvPr id="51" name="Flowchart: Terminator 50"/>
          <p:cNvSpPr/>
          <p:nvPr/>
        </p:nvSpPr>
        <p:spPr>
          <a:xfrm>
            <a:off x="6705600" y="4648200"/>
            <a:ext cx="20574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PARAJA</a:t>
            </a:r>
            <a:endParaRPr lang="sq-AL" b="1" dirty="0"/>
          </a:p>
        </p:txBody>
      </p:sp>
      <p:sp>
        <p:nvSpPr>
          <p:cNvPr id="57" name="Flowchart: Terminator 56"/>
          <p:cNvSpPr/>
          <p:nvPr/>
        </p:nvSpPr>
        <p:spPr>
          <a:xfrm>
            <a:off x="381000" y="4114800"/>
            <a:ext cx="21336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….YRI…</a:t>
            </a:r>
            <a:endParaRPr lang="sq-AL" b="1" dirty="0"/>
          </a:p>
        </p:txBody>
      </p:sp>
      <p:sp>
        <p:nvSpPr>
          <p:cNvPr id="65" name="Flowchart: Terminator 64"/>
          <p:cNvSpPr/>
          <p:nvPr/>
        </p:nvSpPr>
        <p:spPr>
          <a:xfrm>
            <a:off x="2590800" y="4114800"/>
            <a:ext cx="19812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 KOSTOS</a:t>
            </a:r>
            <a:endParaRPr lang="sq-AL" b="1" dirty="0"/>
          </a:p>
        </p:txBody>
      </p:sp>
      <p:sp>
        <p:nvSpPr>
          <p:cNvPr id="66" name="Flowchart: Terminator 65"/>
          <p:cNvSpPr/>
          <p:nvPr/>
        </p:nvSpPr>
        <p:spPr>
          <a:xfrm>
            <a:off x="4648200" y="4114800"/>
            <a:ext cx="19812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VONESA</a:t>
            </a:r>
            <a:endParaRPr lang="sq-AL" b="1" dirty="0"/>
          </a:p>
        </p:txBody>
      </p:sp>
      <p:sp>
        <p:nvSpPr>
          <p:cNvPr id="72" name="Flowchart: Terminator 71"/>
          <p:cNvSpPr/>
          <p:nvPr/>
        </p:nvSpPr>
        <p:spPr>
          <a:xfrm>
            <a:off x="381000" y="3581400"/>
            <a:ext cx="21336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NDAJ TJERVE</a:t>
            </a:r>
            <a:endParaRPr lang="sq-AL" b="1" dirty="0"/>
          </a:p>
        </p:txBody>
      </p:sp>
      <p:sp>
        <p:nvSpPr>
          <p:cNvPr id="73" name="Flowchart: Terminator 72"/>
          <p:cNvSpPr/>
          <p:nvPr/>
        </p:nvSpPr>
        <p:spPr>
          <a:xfrm>
            <a:off x="2590800" y="3581400"/>
            <a:ext cx="19812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LEND</a:t>
            </a:r>
            <a:endParaRPr lang="sq-AL" b="1" dirty="0"/>
          </a:p>
        </p:txBody>
      </p:sp>
      <p:sp>
        <p:nvSpPr>
          <p:cNvPr id="74" name="Flowchart: Terminator 73"/>
          <p:cNvSpPr/>
          <p:nvPr/>
        </p:nvSpPr>
        <p:spPr>
          <a:xfrm>
            <a:off x="4648200" y="3581400"/>
            <a:ext cx="19812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INTERESI</a:t>
            </a:r>
            <a:endParaRPr lang="sq-AL" b="1" dirty="0"/>
          </a:p>
        </p:txBody>
      </p:sp>
      <p:sp>
        <p:nvSpPr>
          <p:cNvPr id="75" name="Flowchart: Terminator 74"/>
          <p:cNvSpPr/>
          <p:nvPr/>
        </p:nvSpPr>
        <p:spPr>
          <a:xfrm>
            <a:off x="6705600" y="3581400"/>
            <a:ext cx="20574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…DHE VARFRIA</a:t>
            </a:r>
            <a:endParaRPr lang="sq-AL" b="1" dirty="0"/>
          </a:p>
        </p:txBody>
      </p:sp>
      <p:sp>
        <p:nvSpPr>
          <p:cNvPr id="80" name="Flowchart: Terminator 79"/>
          <p:cNvSpPr/>
          <p:nvPr/>
        </p:nvSpPr>
        <p:spPr>
          <a:xfrm>
            <a:off x="381000" y="3048000"/>
            <a:ext cx="21336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OBLIGIMI</a:t>
            </a:r>
            <a:endParaRPr lang="sq-AL" b="1" dirty="0"/>
          </a:p>
        </p:txBody>
      </p:sp>
      <p:sp>
        <p:nvSpPr>
          <p:cNvPr id="81" name="Flowchart: Terminator 80"/>
          <p:cNvSpPr/>
          <p:nvPr/>
        </p:nvSpPr>
        <p:spPr>
          <a:xfrm>
            <a:off x="2590800" y="3048000"/>
            <a:ext cx="19812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MENAXHERIAL</a:t>
            </a:r>
            <a:endParaRPr lang="sq-AL" b="1" dirty="0"/>
          </a:p>
        </p:txBody>
      </p:sp>
      <p:sp>
        <p:nvSpPr>
          <p:cNvPr id="82" name="Flowchart: Terminator 81"/>
          <p:cNvSpPr/>
          <p:nvPr/>
        </p:nvSpPr>
        <p:spPr>
          <a:xfrm>
            <a:off x="4648200" y="3048000"/>
            <a:ext cx="19812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BANKA</a:t>
            </a:r>
            <a:endParaRPr lang="sq-AL" b="1" dirty="0"/>
          </a:p>
        </p:txBody>
      </p:sp>
      <p:sp>
        <p:nvSpPr>
          <p:cNvPr id="83" name="Flowchart: Terminator 82"/>
          <p:cNvSpPr/>
          <p:nvPr/>
        </p:nvSpPr>
        <p:spPr>
          <a:xfrm>
            <a:off x="6705600" y="3048000"/>
            <a:ext cx="20574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  EURO</a:t>
            </a:r>
            <a:endParaRPr lang="sq-AL" b="1" dirty="0"/>
          </a:p>
        </p:txBody>
      </p:sp>
      <p:sp>
        <p:nvSpPr>
          <p:cNvPr id="88" name="Rectangle 87"/>
          <p:cNvSpPr/>
          <p:nvPr/>
        </p:nvSpPr>
        <p:spPr>
          <a:xfrm>
            <a:off x="381000" y="2590800"/>
            <a:ext cx="2133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</a:t>
            </a:r>
            <a:endParaRPr lang="sq-AL" sz="32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590800" y="2590800"/>
            <a:ext cx="1981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B</a:t>
            </a:r>
            <a:endParaRPr lang="sq-AL" sz="32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648200" y="2590800"/>
            <a:ext cx="1981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C</a:t>
            </a:r>
            <a:endParaRPr lang="sq-AL" sz="32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705600" y="2590800"/>
            <a:ext cx="2057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D</a:t>
            </a:r>
            <a:endParaRPr lang="sq-AL" sz="32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343400" y="1295400"/>
            <a:ext cx="49530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smtClean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KUIZ DITURIE</a:t>
            </a:r>
            <a:endParaRPr lang="sq-AL" sz="5400" b="1" i="1" dirty="0">
              <a:solidFill>
                <a:schemeClr val="tx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94" name="Picture 93" descr="JKKK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76200"/>
            <a:ext cx="4495800" cy="1143000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64" name="Flowchart: Terminator 63"/>
          <p:cNvSpPr/>
          <p:nvPr/>
        </p:nvSpPr>
        <p:spPr>
          <a:xfrm>
            <a:off x="4648200" y="3046631"/>
            <a:ext cx="19812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</a:t>
            </a:r>
            <a:endParaRPr lang="sq-AL" sz="2000" b="1" dirty="0"/>
          </a:p>
        </p:txBody>
      </p:sp>
      <p:sp>
        <p:nvSpPr>
          <p:cNvPr id="96" name="Flowchart: Terminator 95"/>
          <p:cNvSpPr/>
          <p:nvPr/>
        </p:nvSpPr>
        <p:spPr>
          <a:xfrm>
            <a:off x="6705600" y="5332631"/>
            <a:ext cx="2057400" cy="5334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Zgjidhja</a:t>
            </a:r>
            <a:r>
              <a:rPr lang="en-US" sz="2000" b="1" dirty="0" smtClean="0"/>
              <a:t> D</a:t>
            </a:r>
            <a:endParaRPr lang="sq-AL" sz="2000" b="1" dirty="0"/>
          </a:p>
        </p:txBody>
      </p:sp>
      <p:sp>
        <p:nvSpPr>
          <p:cNvPr id="97" name="Flowchart: Terminator 96"/>
          <p:cNvSpPr/>
          <p:nvPr/>
        </p:nvSpPr>
        <p:spPr>
          <a:xfrm>
            <a:off x="6705600" y="4646831"/>
            <a:ext cx="20574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sq-AL" sz="2000" b="1" dirty="0"/>
          </a:p>
        </p:txBody>
      </p:sp>
      <p:sp>
        <p:nvSpPr>
          <p:cNvPr id="98" name="Flowchart: Terminator 97"/>
          <p:cNvSpPr/>
          <p:nvPr/>
        </p:nvSpPr>
        <p:spPr>
          <a:xfrm>
            <a:off x="6705600" y="3580031"/>
            <a:ext cx="20574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sq-AL" sz="2000" b="1" dirty="0"/>
          </a:p>
        </p:txBody>
      </p:sp>
      <p:sp>
        <p:nvSpPr>
          <p:cNvPr id="99" name="Flowchart: Terminator 98"/>
          <p:cNvSpPr/>
          <p:nvPr/>
        </p:nvSpPr>
        <p:spPr>
          <a:xfrm>
            <a:off x="6707841" y="3046631"/>
            <a:ext cx="20574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</a:t>
            </a:r>
            <a:endParaRPr lang="sq-AL" sz="2000" b="1" dirty="0"/>
          </a:p>
        </p:txBody>
      </p:sp>
      <p:sp>
        <p:nvSpPr>
          <p:cNvPr id="100" name="Flowchart: Terminator 99"/>
          <p:cNvSpPr/>
          <p:nvPr/>
        </p:nvSpPr>
        <p:spPr>
          <a:xfrm>
            <a:off x="2590800" y="5332631"/>
            <a:ext cx="1981200" cy="5334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Zgjidhja</a:t>
            </a:r>
            <a:r>
              <a:rPr lang="en-US" sz="2000" b="1" dirty="0" smtClean="0"/>
              <a:t> B</a:t>
            </a:r>
            <a:endParaRPr lang="sq-AL" sz="2000" b="1" dirty="0"/>
          </a:p>
        </p:txBody>
      </p:sp>
      <p:sp>
        <p:nvSpPr>
          <p:cNvPr id="101" name="Flowchart: Terminator 100"/>
          <p:cNvSpPr/>
          <p:nvPr/>
        </p:nvSpPr>
        <p:spPr>
          <a:xfrm>
            <a:off x="6705600" y="4113431"/>
            <a:ext cx="20574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3</a:t>
            </a:r>
            <a:endParaRPr lang="sq-AL" sz="2000" b="1" dirty="0"/>
          </a:p>
        </p:txBody>
      </p:sp>
      <p:sp>
        <p:nvSpPr>
          <p:cNvPr id="102" name="Rounded Rectangle 101"/>
          <p:cNvSpPr/>
          <p:nvPr/>
        </p:nvSpPr>
        <p:spPr>
          <a:xfrm>
            <a:off x="381000" y="6103596"/>
            <a:ext cx="8382000" cy="533400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Zgjidhja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perfundimtare</a:t>
            </a:r>
            <a:endParaRPr lang="sq-AL" sz="2800" b="1" dirty="0"/>
          </a:p>
        </p:txBody>
      </p:sp>
      <p:sp>
        <p:nvSpPr>
          <p:cNvPr id="103" name="Flowchart: Terminator 102"/>
          <p:cNvSpPr/>
          <p:nvPr/>
        </p:nvSpPr>
        <p:spPr>
          <a:xfrm>
            <a:off x="376237" y="5317783"/>
            <a:ext cx="2133600" cy="5334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Zgjidhja</a:t>
            </a:r>
            <a:r>
              <a:rPr lang="en-US" sz="2000" b="1" dirty="0" smtClean="0"/>
              <a:t> A</a:t>
            </a:r>
            <a:endParaRPr lang="sq-AL" sz="2000" b="1" dirty="0"/>
          </a:p>
        </p:txBody>
      </p:sp>
      <p:sp>
        <p:nvSpPr>
          <p:cNvPr id="104" name="Flowchart: Terminator 103"/>
          <p:cNvSpPr/>
          <p:nvPr/>
        </p:nvSpPr>
        <p:spPr>
          <a:xfrm>
            <a:off x="4648200" y="5332631"/>
            <a:ext cx="1981200" cy="5334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Zgjidhja</a:t>
            </a:r>
            <a:r>
              <a:rPr lang="en-US" sz="2000" b="1" dirty="0" smtClean="0"/>
              <a:t> C</a:t>
            </a:r>
            <a:endParaRPr lang="sq-AL" sz="2000" b="1" dirty="0"/>
          </a:p>
        </p:txBody>
      </p:sp>
      <p:sp>
        <p:nvSpPr>
          <p:cNvPr id="105" name="Flowchart: Terminator 104"/>
          <p:cNvSpPr/>
          <p:nvPr/>
        </p:nvSpPr>
        <p:spPr>
          <a:xfrm>
            <a:off x="381000" y="4646831"/>
            <a:ext cx="21336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sq-AL" sz="2000" b="1" dirty="0"/>
          </a:p>
        </p:txBody>
      </p:sp>
      <p:sp>
        <p:nvSpPr>
          <p:cNvPr id="106" name="Flowchart: Terminator 105"/>
          <p:cNvSpPr/>
          <p:nvPr/>
        </p:nvSpPr>
        <p:spPr>
          <a:xfrm>
            <a:off x="2590800" y="4646831"/>
            <a:ext cx="19812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sq-AL" sz="2000" b="1" dirty="0"/>
          </a:p>
        </p:txBody>
      </p:sp>
      <p:sp>
        <p:nvSpPr>
          <p:cNvPr id="107" name="Flowchart: Terminator 106"/>
          <p:cNvSpPr/>
          <p:nvPr/>
        </p:nvSpPr>
        <p:spPr>
          <a:xfrm>
            <a:off x="4648200" y="4646831"/>
            <a:ext cx="19812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sq-AL" sz="2000" b="1" dirty="0"/>
          </a:p>
        </p:txBody>
      </p:sp>
      <p:sp>
        <p:nvSpPr>
          <p:cNvPr id="108" name="Flowchart: Terminator 107"/>
          <p:cNvSpPr/>
          <p:nvPr/>
        </p:nvSpPr>
        <p:spPr>
          <a:xfrm>
            <a:off x="381000" y="4113431"/>
            <a:ext cx="21336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3</a:t>
            </a:r>
            <a:endParaRPr lang="sq-AL" sz="2000" b="1" dirty="0"/>
          </a:p>
        </p:txBody>
      </p:sp>
      <p:sp>
        <p:nvSpPr>
          <p:cNvPr id="109" name="Flowchart: Terminator 108"/>
          <p:cNvSpPr/>
          <p:nvPr/>
        </p:nvSpPr>
        <p:spPr>
          <a:xfrm>
            <a:off x="2590800" y="4113431"/>
            <a:ext cx="19812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3</a:t>
            </a:r>
            <a:endParaRPr lang="sq-AL" sz="2000" b="1" dirty="0"/>
          </a:p>
        </p:txBody>
      </p:sp>
      <p:sp>
        <p:nvSpPr>
          <p:cNvPr id="110" name="Flowchart: Terminator 109"/>
          <p:cNvSpPr/>
          <p:nvPr/>
        </p:nvSpPr>
        <p:spPr>
          <a:xfrm>
            <a:off x="4648200" y="4113431"/>
            <a:ext cx="19812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3</a:t>
            </a:r>
            <a:endParaRPr lang="sq-AL" sz="2000" b="1" dirty="0"/>
          </a:p>
        </p:txBody>
      </p:sp>
      <p:sp>
        <p:nvSpPr>
          <p:cNvPr id="111" name="Flowchart: Terminator 110"/>
          <p:cNvSpPr/>
          <p:nvPr/>
        </p:nvSpPr>
        <p:spPr>
          <a:xfrm>
            <a:off x="381000" y="3580031"/>
            <a:ext cx="21336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sq-AL" sz="2000" b="1" dirty="0"/>
          </a:p>
        </p:txBody>
      </p:sp>
      <p:sp>
        <p:nvSpPr>
          <p:cNvPr id="112" name="Flowchart: Terminator 111"/>
          <p:cNvSpPr/>
          <p:nvPr/>
        </p:nvSpPr>
        <p:spPr>
          <a:xfrm>
            <a:off x="2590800" y="3580031"/>
            <a:ext cx="19812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sq-AL" sz="2000" b="1" dirty="0"/>
          </a:p>
        </p:txBody>
      </p:sp>
      <p:sp>
        <p:nvSpPr>
          <p:cNvPr id="113" name="Flowchart: Terminator 112"/>
          <p:cNvSpPr/>
          <p:nvPr/>
        </p:nvSpPr>
        <p:spPr>
          <a:xfrm>
            <a:off x="4648200" y="3580031"/>
            <a:ext cx="19812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sq-AL" sz="2000" b="1" dirty="0"/>
          </a:p>
        </p:txBody>
      </p:sp>
      <p:sp>
        <p:nvSpPr>
          <p:cNvPr id="114" name="Flowchart: Terminator 113"/>
          <p:cNvSpPr/>
          <p:nvPr/>
        </p:nvSpPr>
        <p:spPr>
          <a:xfrm>
            <a:off x="381000" y="3046631"/>
            <a:ext cx="21336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</a:t>
            </a:r>
            <a:endParaRPr lang="sq-AL" sz="2000" b="1" dirty="0"/>
          </a:p>
        </p:txBody>
      </p:sp>
      <p:sp>
        <p:nvSpPr>
          <p:cNvPr id="115" name="Flowchart: Terminator 114"/>
          <p:cNvSpPr/>
          <p:nvPr/>
        </p:nvSpPr>
        <p:spPr>
          <a:xfrm>
            <a:off x="2590800" y="3046631"/>
            <a:ext cx="1981200" cy="457200"/>
          </a:xfrm>
          <a:prstGeom prst="flowChartTerminator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</a:t>
            </a:r>
            <a:endParaRPr lang="sq-AL" sz="2000" b="1" dirty="0"/>
          </a:p>
        </p:txBody>
      </p:sp>
      <p:sp>
        <p:nvSpPr>
          <p:cNvPr id="116" name="Rectangle 115"/>
          <p:cNvSpPr/>
          <p:nvPr/>
        </p:nvSpPr>
        <p:spPr>
          <a:xfrm>
            <a:off x="228600" y="381000"/>
            <a:ext cx="49530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Blerim</a:t>
            </a:r>
            <a:r>
              <a:rPr lang="en-US" sz="4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44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Morina</a:t>
            </a:r>
            <a:endParaRPr lang="sq-AL" sz="4400" b="1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4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1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64" grpId="0" animBg="1"/>
      <p:bldP spid="64" grpId="1" animBg="1"/>
      <p:bldP spid="64" grpId="2" animBg="1"/>
      <p:bldP spid="96" grpId="0" animBg="1"/>
      <p:bldP spid="97" grpId="0" animBg="1"/>
      <p:bldP spid="97" grpId="1" animBg="1"/>
      <p:bldP spid="97" grpId="2" animBg="1"/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  <p:bldP spid="100" grpId="0" animBg="1"/>
      <p:bldP spid="101" grpId="0" animBg="1"/>
      <p:bldP spid="101" grpId="1" animBg="1"/>
      <p:bldP spid="101" grpId="2" animBg="1"/>
      <p:bldP spid="102" grpId="0" animBg="1"/>
      <p:bldP spid="103" grpId="0" animBg="1"/>
      <p:bldP spid="104" grpId="0" animBg="1"/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  <p:bldP spid="107" grpId="0" animBg="1"/>
      <p:bldP spid="107" grpId="1" animBg="1"/>
      <p:bldP spid="107" grpId="2" animBg="1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115" grpId="0" animBg="1"/>
      <p:bldP spid="115" grpId="1" animBg="1"/>
      <p:bldP spid="115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asosiacione_3</Template>
  <TotalTime>15</TotalTime>
  <Words>65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2</cp:revision>
  <dcterms:created xsi:type="dcterms:W3CDTF">2020-01-29T18:13:58Z</dcterms:created>
  <dcterms:modified xsi:type="dcterms:W3CDTF">2020-03-12T18:25:05Z</dcterms:modified>
</cp:coreProperties>
</file>