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6" r:id="rId1"/>
  </p:sldMasterIdLst>
  <p:notesMasterIdLst>
    <p:notesMasterId r:id="rId59"/>
  </p:notesMasterIdLst>
  <p:handoutMasterIdLst>
    <p:handoutMasterId r:id="rId60"/>
  </p:handoutMasterIdLst>
  <p:sldIdLst>
    <p:sldId id="261" r:id="rId2"/>
    <p:sldId id="302" r:id="rId3"/>
    <p:sldId id="295" r:id="rId4"/>
    <p:sldId id="304" r:id="rId5"/>
    <p:sldId id="307" r:id="rId6"/>
    <p:sldId id="301" r:id="rId7"/>
    <p:sldId id="296" r:id="rId8"/>
    <p:sldId id="305" r:id="rId9"/>
    <p:sldId id="264" r:id="rId10"/>
    <p:sldId id="265" r:id="rId11"/>
    <p:sldId id="298" r:id="rId12"/>
    <p:sldId id="320" r:id="rId13"/>
    <p:sldId id="267" r:id="rId14"/>
    <p:sldId id="322" r:id="rId15"/>
    <p:sldId id="268" r:id="rId16"/>
    <p:sldId id="269" r:id="rId17"/>
    <p:sldId id="270" r:id="rId18"/>
    <p:sldId id="271" r:id="rId19"/>
    <p:sldId id="274" r:id="rId20"/>
    <p:sldId id="275" r:id="rId21"/>
    <p:sldId id="276" r:id="rId22"/>
    <p:sldId id="278" r:id="rId23"/>
    <p:sldId id="281" r:id="rId24"/>
    <p:sldId id="282" r:id="rId25"/>
    <p:sldId id="321" r:id="rId26"/>
    <p:sldId id="323" r:id="rId27"/>
    <p:sldId id="324" r:id="rId28"/>
    <p:sldId id="325" r:id="rId29"/>
    <p:sldId id="326" r:id="rId30"/>
    <p:sldId id="327" r:id="rId31"/>
    <p:sldId id="285" r:id="rId32"/>
    <p:sldId id="287" r:id="rId33"/>
    <p:sldId id="329" r:id="rId34"/>
    <p:sldId id="303" r:id="rId35"/>
    <p:sldId id="286" r:id="rId36"/>
    <p:sldId id="290" r:id="rId37"/>
    <p:sldId id="291" r:id="rId38"/>
    <p:sldId id="292" r:id="rId39"/>
    <p:sldId id="293" r:id="rId40"/>
    <p:sldId id="294" r:id="rId41"/>
    <p:sldId id="300" r:id="rId42"/>
    <p:sldId id="316" r:id="rId43"/>
    <p:sldId id="317" r:id="rId44"/>
    <p:sldId id="318" r:id="rId45"/>
    <p:sldId id="319" r:id="rId46"/>
    <p:sldId id="330" r:id="rId47"/>
    <p:sldId id="331" r:id="rId48"/>
    <p:sldId id="343" r:id="rId49"/>
    <p:sldId id="332" r:id="rId50"/>
    <p:sldId id="333" r:id="rId51"/>
    <p:sldId id="334" r:id="rId52"/>
    <p:sldId id="335" r:id="rId53"/>
    <p:sldId id="338" r:id="rId54"/>
    <p:sldId id="339" r:id="rId55"/>
    <p:sldId id="340" r:id="rId56"/>
    <p:sldId id="341" r:id="rId57"/>
    <p:sldId id="342" r:id="rId5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132" autoAdjust="0"/>
    <p:restoredTop sz="93056" autoAdjust="0"/>
  </p:normalViewPr>
  <p:slideViewPr>
    <p:cSldViewPr>
      <p:cViewPr varScale="1">
        <p:scale>
          <a:sx n="67" d="100"/>
          <a:sy n="67" d="100"/>
        </p:scale>
        <p:origin x="120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presProps" Target="pres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7A5C961-852B-40BA-BA60-D6861E697149}" type="doc">
      <dgm:prSet loTypeId="urn:microsoft.com/office/officeart/2005/8/layout/radial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4C1623E-C71F-450E-A373-0D6868137AAF}">
      <dgm:prSet phldrT="[Text]"/>
      <dgm:spPr/>
      <dgm:t>
        <a:bodyPr/>
        <a:lstStyle/>
        <a:p>
          <a:r>
            <a:rPr lang="sq-AL" noProof="0" dirty="0"/>
            <a:t>Menaxherët merren me planifikim për të</a:t>
          </a:r>
          <a:r>
            <a:rPr lang="en-US" dirty="0"/>
            <a:t>:</a:t>
          </a:r>
        </a:p>
      </dgm:t>
    </dgm:pt>
    <dgm:pt modelId="{82547973-42DD-463F-8F54-31F8FB8F9210}" type="parTrans" cxnId="{F0D3E4E9-40D1-4A21-AE69-98415B30E6BB}">
      <dgm:prSet/>
      <dgm:spPr/>
      <dgm:t>
        <a:bodyPr/>
        <a:lstStyle/>
        <a:p>
          <a:endParaRPr lang="en-US"/>
        </a:p>
      </dgm:t>
    </dgm:pt>
    <dgm:pt modelId="{75D04636-F796-486A-82CA-A9154C243CCB}" type="sibTrans" cxnId="{F0D3E4E9-40D1-4A21-AE69-98415B30E6BB}">
      <dgm:prSet/>
      <dgm:spPr/>
      <dgm:t>
        <a:bodyPr/>
        <a:lstStyle/>
        <a:p>
          <a:endParaRPr lang="en-US"/>
        </a:p>
      </dgm:t>
    </dgm:pt>
    <dgm:pt modelId="{AADE2D80-0174-45C1-B115-6F21E4F9BDD1}">
      <dgm:prSet phldrT="[Text]"/>
      <dgm:spPr/>
      <dgm:t>
        <a:bodyPr/>
        <a:lstStyle/>
        <a:p>
          <a:r>
            <a:rPr lang="sq-AL" b="1" noProof="0" dirty="0"/>
            <a:t>Dhënë </a:t>
          </a:r>
          <a:endParaRPr lang="en-US" b="1" noProof="0" dirty="0"/>
        </a:p>
        <a:p>
          <a:r>
            <a:rPr lang="sq-AL" b="1" noProof="0" dirty="0"/>
            <a:t>udhëzime</a:t>
          </a:r>
        </a:p>
      </dgm:t>
    </dgm:pt>
    <dgm:pt modelId="{46A30EC2-3047-424F-8F05-F3F200DCFA1B}" type="parTrans" cxnId="{E9F6C64E-8A29-4C49-9060-94A6B5843FCD}">
      <dgm:prSet/>
      <dgm:spPr/>
      <dgm:t>
        <a:bodyPr/>
        <a:lstStyle/>
        <a:p>
          <a:endParaRPr lang="en-US"/>
        </a:p>
      </dgm:t>
    </dgm:pt>
    <dgm:pt modelId="{C523EDB0-485D-49A4-AD56-C1B5CCC30623}" type="sibTrans" cxnId="{E9F6C64E-8A29-4C49-9060-94A6B5843FCD}">
      <dgm:prSet/>
      <dgm:spPr/>
      <dgm:t>
        <a:bodyPr/>
        <a:lstStyle/>
        <a:p>
          <a:endParaRPr lang="en-US"/>
        </a:p>
      </dgm:t>
    </dgm:pt>
    <dgm:pt modelId="{E55DDA27-E69D-4C20-9187-1A6021B14D49}">
      <dgm:prSet phldrT="[Text]"/>
      <dgm:spPr/>
      <dgm:t>
        <a:bodyPr/>
        <a:lstStyle/>
        <a:p>
          <a:r>
            <a:rPr lang="sq-AL" b="1" noProof="0" dirty="0"/>
            <a:t>Zvogëluar ndikimin e ndryshimet</a:t>
          </a:r>
        </a:p>
      </dgm:t>
    </dgm:pt>
    <dgm:pt modelId="{A4582DE1-9DE8-4DBB-9F09-D5B597788339}" type="parTrans" cxnId="{8CC3BD30-5337-4E60-9847-C1EA645F5C77}">
      <dgm:prSet/>
      <dgm:spPr/>
      <dgm:t>
        <a:bodyPr/>
        <a:lstStyle/>
        <a:p>
          <a:endParaRPr lang="en-US"/>
        </a:p>
      </dgm:t>
    </dgm:pt>
    <dgm:pt modelId="{FD1D7289-13B1-4472-B13C-40475F81275F}" type="sibTrans" cxnId="{8CC3BD30-5337-4E60-9847-C1EA645F5C77}">
      <dgm:prSet/>
      <dgm:spPr/>
      <dgm:t>
        <a:bodyPr/>
        <a:lstStyle/>
        <a:p>
          <a:endParaRPr lang="en-US"/>
        </a:p>
      </dgm:t>
    </dgm:pt>
    <dgm:pt modelId="{7AD0697C-0665-4EE4-90E8-15E3FCB9D398}">
      <dgm:prSet phldrT="[Text]"/>
      <dgm:spPr/>
      <dgm:t>
        <a:bodyPr/>
        <a:lstStyle/>
        <a:p>
          <a:r>
            <a:rPr lang="sq-AL" b="1" noProof="0" dirty="0"/>
            <a:t>Minimizuar</a:t>
          </a:r>
          <a:endParaRPr lang="en-US" b="1" noProof="0" dirty="0"/>
        </a:p>
        <a:p>
          <a:r>
            <a:rPr lang="sq-AL" b="1" noProof="0" dirty="0"/>
            <a:t> humbjet  dhe tepritë</a:t>
          </a:r>
        </a:p>
      </dgm:t>
    </dgm:pt>
    <dgm:pt modelId="{2521C9BA-B72B-43AF-A76E-ECE95B5986A6}" type="parTrans" cxnId="{5DBF5684-CAF8-41A3-9C9C-C3D09A5CA895}">
      <dgm:prSet/>
      <dgm:spPr/>
      <dgm:t>
        <a:bodyPr/>
        <a:lstStyle/>
        <a:p>
          <a:endParaRPr lang="en-US"/>
        </a:p>
      </dgm:t>
    </dgm:pt>
    <dgm:pt modelId="{8E729BC3-0B60-437C-8468-813319313413}" type="sibTrans" cxnId="{5DBF5684-CAF8-41A3-9C9C-C3D09A5CA895}">
      <dgm:prSet/>
      <dgm:spPr/>
      <dgm:t>
        <a:bodyPr/>
        <a:lstStyle/>
        <a:p>
          <a:endParaRPr lang="en-US"/>
        </a:p>
      </dgm:t>
    </dgm:pt>
    <dgm:pt modelId="{F6EF0332-C1A0-4600-A4D6-46B15747C6C6}">
      <dgm:prSet phldrT="[Text]"/>
      <dgm:spPr/>
      <dgm:t>
        <a:bodyPr/>
        <a:lstStyle/>
        <a:p>
          <a:r>
            <a:rPr lang="sq-AL" b="1" noProof="0" dirty="0"/>
            <a:t>Vendosur standarde të cilat lehtësojnë procesin e kontrollit</a:t>
          </a:r>
        </a:p>
      </dgm:t>
    </dgm:pt>
    <dgm:pt modelId="{ED812D4B-D3B8-4E63-8EA2-53B48C6E9983}" type="parTrans" cxnId="{3AE1A8DC-55E1-48C6-9D27-CFEB4B1AF5FB}">
      <dgm:prSet/>
      <dgm:spPr/>
      <dgm:t>
        <a:bodyPr/>
        <a:lstStyle/>
        <a:p>
          <a:endParaRPr lang="en-US"/>
        </a:p>
      </dgm:t>
    </dgm:pt>
    <dgm:pt modelId="{C74BF18D-5B31-4F17-B1BC-A2BA8F64CEB5}" type="sibTrans" cxnId="{3AE1A8DC-55E1-48C6-9D27-CFEB4B1AF5FB}">
      <dgm:prSet/>
      <dgm:spPr/>
      <dgm:t>
        <a:bodyPr/>
        <a:lstStyle/>
        <a:p>
          <a:endParaRPr lang="en-US"/>
        </a:p>
      </dgm:t>
    </dgm:pt>
    <dgm:pt modelId="{DC47C06B-33B4-4C4A-A50E-E9EC56E60710}" type="pres">
      <dgm:prSet presAssocID="{07A5C961-852B-40BA-BA60-D6861E697149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4B676185-E98C-44F0-9052-0B02D3387C75}" type="pres">
      <dgm:prSet presAssocID="{24C1623E-C71F-450E-A373-0D6868137AAF}" presName="centerShape" presStyleLbl="node0" presStyleIdx="0" presStyleCnt="1" custScaleX="128872"/>
      <dgm:spPr/>
    </dgm:pt>
    <dgm:pt modelId="{0B859D7F-60A7-4E0F-A370-B05DE1663EF3}" type="pres">
      <dgm:prSet presAssocID="{AADE2D80-0174-45C1-B115-6F21E4F9BDD1}" presName="node" presStyleLbl="node1" presStyleIdx="0" presStyleCnt="4" custScaleX="201726" custScaleY="126702" custRadScaleRad="99811" custRadScaleInc="-4780">
        <dgm:presLayoutVars>
          <dgm:bulletEnabled val="1"/>
        </dgm:presLayoutVars>
      </dgm:prSet>
      <dgm:spPr/>
    </dgm:pt>
    <dgm:pt modelId="{CF006F8D-67E7-4571-9D05-07FD04E8BEA6}" type="pres">
      <dgm:prSet presAssocID="{AADE2D80-0174-45C1-B115-6F21E4F9BDD1}" presName="dummy" presStyleCnt="0"/>
      <dgm:spPr/>
    </dgm:pt>
    <dgm:pt modelId="{FD9670FE-35B3-4686-8660-98ED60ECEDB2}" type="pres">
      <dgm:prSet presAssocID="{C523EDB0-485D-49A4-AD56-C1B5CCC30623}" presName="sibTrans" presStyleLbl="sibTrans2D1" presStyleIdx="0" presStyleCnt="4"/>
      <dgm:spPr/>
    </dgm:pt>
    <dgm:pt modelId="{0A34858A-FB25-4931-98E0-C2AAB016B0A2}" type="pres">
      <dgm:prSet presAssocID="{E55DDA27-E69D-4C20-9187-1A6021B14D49}" presName="node" presStyleLbl="node1" presStyleIdx="1" presStyleCnt="4" custScaleX="179571" custScaleY="137954" custRadScaleRad="131930" custRadScaleInc="-14621">
        <dgm:presLayoutVars>
          <dgm:bulletEnabled val="1"/>
        </dgm:presLayoutVars>
      </dgm:prSet>
      <dgm:spPr/>
    </dgm:pt>
    <dgm:pt modelId="{C432D502-C468-4ADE-924F-C15E21B48C3E}" type="pres">
      <dgm:prSet presAssocID="{E55DDA27-E69D-4C20-9187-1A6021B14D49}" presName="dummy" presStyleCnt="0"/>
      <dgm:spPr/>
    </dgm:pt>
    <dgm:pt modelId="{F4FF269E-CA69-4BAF-956F-45BF2B83F189}" type="pres">
      <dgm:prSet presAssocID="{FD1D7289-13B1-4472-B13C-40475F81275F}" presName="sibTrans" presStyleLbl="sibTrans2D1" presStyleIdx="1" presStyleCnt="4"/>
      <dgm:spPr/>
    </dgm:pt>
    <dgm:pt modelId="{44E688BC-D722-4C5A-95C6-01AA1A313918}" type="pres">
      <dgm:prSet presAssocID="{7AD0697C-0665-4EE4-90E8-15E3FCB9D398}" presName="node" presStyleLbl="node1" presStyleIdx="2" presStyleCnt="4" custScaleX="196698" custScaleY="114775">
        <dgm:presLayoutVars>
          <dgm:bulletEnabled val="1"/>
        </dgm:presLayoutVars>
      </dgm:prSet>
      <dgm:spPr/>
    </dgm:pt>
    <dgm:pt modelId="{187EF6BE-61D4-4E5E-9EE3-306A4A132ACF}" type="pres">
      <dgm:prSet presAssocID="{7AD0697C-0665-4EE4-90E8-15E3FCB9D398}" presName="dummy" presStyleCnt="0"/>
      <dgm:spPr/>
    </dgm:pt>
    <dgm:pt modelId="{92E9AC82-10C6-4E05-8230-87CFED1734D6}" type="pres">
      <dgm:prSet presAssocID="{8E729BC3-0B60-437C-8468-813319313413}" presName="sibTrans" presStyleLbl="sibTrans2D1" presStyleIdx="2" presStyleCnt="4"/>
      <dgm:spPr/>
    </dgm:pt>
    <dgm:pt modelId="{2AB72F5E-4E03-405F-A79E-4CA6E1ED3812}" type="pres">
      <dgm:prSet presAssocID="{F6EF0332-C1A0-4600-A4D6-46B15747C6C6}" presName="node" presStyleLbl="node1" presStyleIdx="3" presStyleCnt="4" custScaleX="182536" custScaleY="143210" custRadScaleRad="142312" custRadScaleInc="15020">
        <dgm:presLayoutVars>
          <dgm:bulletEnabled val="1"/>
        </dgm:presLayoutVars>
      </dgm:prSet>
      <dgm:spPr/>
    </dgm:pt>
    <dgm:pt modelId="{0E4B7DF4-B205-467E-97F9-4C9CF6225499}" type="pres">
      <dgm:prSet presAssocID="{F6EF0332-C1A0-4600-A4D6-46B15747C6C6}" presName="dummy" presStyleCnt="0"/>
      <dgm:spPr/>
    </dgm:pt>
    <dgm:pt modelId="{F2A47524-4C19-4B48-8355-8BD82F64FB31}" type="pres">
      <dgm:prSet presAssocID="{C74BF18D-5B31-4F17-B1BC-A2BA8F64CEB5}" presName="sibTrans" presStyleLbl="sibTrans2D1" presStyleIdx="3" presStyleCnt="4"/>
      <dgm:spPr/>
    </dgm:pt>
  </dgm:ptLst>
  <dgm:cxnLst>
    <dgm:cxn modelId="{B72D99AE-095D-4764-B06F-71A1FBA61300}" type="presOf" srcId="{8E729BC3-0B60-437C-8468-813319313413}" destId="{92E9AC82-10C6-4E05-8230-87CFED1734D6}" srcOrd="0" destOrd="0" presId="urn:microsoft.com/office/officeart/2005/8/layout/radial6"/>
    <dgm:cxn modelId="{E9F6C64E-8A29-4C49-9060-94A6B5843FCD}" srcId="{24C1623E-C71F-450E-A373-0D6868137AAF}" destId="{AADE2D80-0174-45C1-B115-6F21E4F9BDD1}" srcOrd="0" destOrd="0" parTransId="{46A30EC2-3047-424F-8F05-F3F200DCFA1B}" sibTransId="{C523EDB0-485D-49A4-AD56-C1B5CCC30623}"/>
    <dgm:cxn modelId="{0843F526-9DEA-4468-9996-5D1C1DE5A639}" type="presOf" srcId="{C74BF18D-5B31-4F17-B1BC-A2BA8F64CEB5}" destId="{F2A47524-4C19-4B48-8355-8BD82F64FB31}" srcOrd="0" destOrd="0" presId="urn:microsoft.com/office/officeart/2005/8/layout/radial6"/>
    <dgm:cxn modelId="{1F293F33-C9DE-43DE-88F7-B14D1733A155}" type="presOf" srcId="{E55DDA27-E69D-4C20-9187-1A6021B14D49}" destId="{0A34858A-FB25-4931-98E0-C2AAB016B0A2}" srcOrd="0" destOrd="0" presId="urn:microsoft.com/office/officeart/2005/8/layout/radial6"/>
    <dgm:cxn modelId="{5892063C-974F-4956-9A50-720834B49968}" type="presOf" srcId="{07A5C961-852B-40BA-BA60-D6861E697149}" destId="{DC47C06B-33B4-4C4A-A50E-E9EC56E60710}" srcOrd="0" destOrd="0" presId="urn:microsoft.com/office/officeart/2005/8/layout/radial6"/>
    <dgm:cxn modelId="{FD8E8A49-BD77-4434-8935-4DC9259CFD60}" type="presOf" srcId="{24C1623E-C71F-450E-A373-0D6868137AAF}" destId="{4B676185-E98C-44F0-9052-0B02D3387C75}" srcOrd="0" destOrd="0" presId="urn:microsoft.com/office/officeart/2005/8/layout/radial6"/>
    <dgm:cxn modelId="{8CC3BD30-5337-4E60-9847-C1EA645F5C77}" srcId="{24C1623E-C71F-450E-A373-0D6868137AAF}" destId="{E55DDA27-E69D-4C20-9187-1A6021B14D49}" srcOrd="1" destOrd="0" parTransId="{A4582DE1-9DE8-4DBB-9F09-D5B597788339}" sibTransId="{FD1D7289-13B1-4472-B13C-40475F81275F}"/>
    <dgm:cxn modelId="{3AE1A8DC-55E1-48C6-9D27-CFEB4B1AF5FB}" srcId="{24C1623E-C71F-450E-A373-0D6868137AAF}" destId="{F6EF0332-C1A0-4600-A4D6-46B15747C6C6}" srcOrd="3" destOrd="0" parTransId="{ED812D4B-D3B8-4E63-8EA2-53B48C6E9983}" sibTransId="{C74BF18D-5B31-4F17-B1BC-A2BA8F64CEB5}"/>
    <dgm:cxn modelId="{9282DEFC-B7BB-4981-B2AD-3A54DB98F4D6}" type="presOf" srcId="{AADE2D80-0174-45C1-B115-6F21E4F9BDD1}" destId="{0B859D7F-60A7-4E0F-A370-B05DE1663EF3}" srcOrd="0" destOrd="0" presId="urn:microsoft.com/office/officeart/2005/8/layout/radial6"/>
    <dgm:cxn modelId="{5DBF5684-CAF8-41A3-9C9C-C3D09A5CA895}" srcId="{24C1623E-C71F-450E-A373-0D6868137AAF}" destId="{7AD0697C-0665-4EE4-90E8-15E3FCB9D398}" srcOrd="2" destOrd="0" parTransId="{2521C9BA-B72B-43AF-A76E-ECE95B5986A6}" sibTransId="{8E729BC3-0B60-437C-8468-813319313413}"/>
    <dgm:cxn modelId="{9A440CC2-C1E0-41EF-A7F0-97CD7BB175DD}" type="presOf" srcId="{F6EF0332-C1A0-4600-A4D6-46B15747C6C6}" destId="{2AB72F5E-4E03-405F-A79E-4CA6E1ED3812}" srcOrd="0" destOrd="0" presId="urn:microsoft.com/office/officeart/2005/8/layout/radial6"/>
    <dgm:cxn modelId="{D15859C5-B48D-4DB5-BF56-E10DA97C89DE}" type="presOf" srcId="{7AD0697C-0665-4EE4-90E8-15E3FCB9D398}" destId="{44E688BC-D722-4C5A-95C6-01AA1A313918}" srcOrd="0" destOrd="0" presId="urn:microsoft.com/office/officeart/2005/8/layout/radial6"/>
    <dgm:cxn modelId="{E7B44406-2832-41C5-AB53-65106C724269}" type="presOf" srcId="{C523EDB0-485D-49A4-AD56-C1B5CCC30623}" destId="{FD9670FE-35B3-4686-8660-98ED60ECEDB2}" srcOrd="0" destOrd="0" presId="urn:microsoft.com/office/officeart/2005/8/layout/radial6"/>
    <dgm:cxn modelId="{F0D3E4E9-40D1-4A21-AE69-98415B30E6BB}" srcId="{07A5C961-852B-40BA-BA60-D6861E697149}" destId="{24C1623E-C71F-450E-A373-0D6868137AAF}" srcOrd="0" destOrd="0" parTransId="{82547973-42DD-463F-8F54-31F8FB8F9210}" sibTransId="{75D04636-F796-486A-82CA-A9154C243CCB}"/>
    <dgm:cxn modelId="{6909FADD-F8DA-481E-B98F-96B08A7D8459}" type="presOf" srcId="{FD1D7289-13B1-4472-B13C-40475F81275F}" destId="{F4FF269E-CA69-4BAF-956F-45BF2B83F189}" srcOrd="0" destOrd="0" presId="urn:microsoft.com/office/officeart/2005/8/layout/radial6"/>
    <dgm:cxn modelId="{FC77547A-84A0-4DD5-B7AA-80D64C404FA6}" type="presParOf" srcId="{DC47C06B-33B4-4C4A-A50E-E9EC56E60710}" destId="{4B676185-E98C-44F0-9052-0B02D3387C75}" srcOrd="0" destOrd="0" presId="urn:microsoft.com/office/officeart/2005/8/layout/radial6"/>
    <dgm:cxn modelId="{8DF30E64-1CE3-4183-ADC1-80B19A46B20D}" type="presParOf" srcId="{DC47C06B-33B4-4C4A-A50E-E9EC56E60710}" destId="{0B859D7F-60A7-4E0F-A370-B05DE1663EF3}" srcOrd="1" destOrd="0" presId="urn:microsoft.com/office/officeart/2005/8/layout/radial6"/>
    <dgm:cxn modelId="{53D15349-D16A-4E5A-8A6C-6979D1DF49B4}" type="presParOf" srcId="{DC47C06B-33B4-4C4A-A50E-E9EC56E60710}" destId="{CF006F8D-67E7-4571-9D05-07FD04E8BEA6}" srcOrd="2" destOrd="0" presId="urn:microsoft.com/office/officeart/2005/8/layout/radial6"/>
    <dgm:cxn modelId="{C0B19412-9C18-4702-AB36-8AD94F1F7578}" type="presParOf" srcId="{DC47C06B-33B4-4C4A-A50E-E9EC56E60710}" destId="{FD9670FE-35B3-4686-8660-98ED60ECEDB2}" srcOrd="3" destOrd="0" presId="urn:microsoft.com/office/officeart/2005/8/layout/radial6"/>
    <dgm:cxn modelId="{A80FE6E3-6C1E-4E21-96DB-27724D0EBA6D}" type="presParOf" srcId="{DC47C06B-33B4-4C4A-A50E-E9EC56E60710}" destId="{0A34858A-FB25-4931-98E0-C2AAB016B0A2}" srcOrd="4" destOrd="0" presId="urn:microsoft.com/office/officeart/2005/8/layout/radial6"/>
    <dgm:cxn modelId="{3C847AB3-5B39-431F-91E2-2BBC5B05835D}" type="presParOf" srcId="{DC47C06B-33B4-4C4A-A50E-E9EC56E60710}" destId="{C432D502-C468-4ADE-924F-C15E21B48C3E}" srcOrd="5" destOrd="0" presId="urn:microsoft.com/office/officeart/2005/8/layout/radial6"/>
    <dgm:cxn modelId="{2C50CFF0-E769-42EF-ADAB-17D68786F256}" type="presParOf" srcId="{DC47C06B-33B4-4C4A-A50E-E9EC56E60710}" destId="{F4FF269E-CA69-4BAF-956F-45BF2B83F189}" srcOrd="6" destOrd="0" presId="urn:microsoft.com/office/officeart/2005/8/layout/radial6"/>
    <dgm:cxn modelId="{44155ACF-7813-43C4-B504-3C65F2914B56}" type="presParOf" srcId="{DC47C06B-33B4-4C4A-A50E-E9EC56E60710}" destId="{44E688BC-D722-4C5A-95C6-01AA1A313918}" srcOrd="7" destOrd="0" presId="urn:microsoft.com/office/officeart/2005/8/layout/radial6"/>
    <dgm:cxn modelId="{8E6F8161-4837-4D41-8112-441A03D26997}" type="presParOf" srcId="{DC47C06B-33B4-4C4A-A50E-E9EC56E60710}" destId="{187EF6BE-61D4-4E5E-9EE3-306A4A132ACF}" srcOrd="8" destOrd="0" presId="urn:microsoft.com/office/officeart/2005/8/layout/radial6"/>
    <dgm:cxn modelId="{3EE38398-D5D0-4220-9A90-7109194F3ED1}" type="presParOf" srcId="{DC47C06B-33B4-4C4A-A50E-E9EC56E60710}" destId="{92E9AC82-10C6-4E05-8230-87CFED1734D6}" srcOrd="9" destOrd="0" presId="urn:microsoft.com/office/officeart/2005/8/layout/radial6"/>
    <dgm:cxn modelId="{BF4C8EFC-619F-433D-B679-160DF5E9E1CA}" type="presParOf" srcId="{DC47C06B-33B4-4C4A-A50E-E9EC56E60710}" destId="{2AB72F5E-4E03-405F-A79E-4CA6E1ED3812}" srcOrd="10" destOrd="0" presId="urn:microsoft.com/office/officeart/2005/8/layout/radial6"/>
    <dgm:cxn modelId="{A42501AF-68E2-49E6-979C-AED96EEDCFED}" type="presParOf" srcId="{DC47C06B-33B4-4C4A-A50E-E9EC56E60710}" destId="{0E4B7DF4-B205-467E-97F9-4C9CF6225499}" srcOrd="11" destOrd="0" presId="urn:microsoft.com/office/officeart/2005/8/layout/radial6"/>
    <dgm:cxn modelId="{C68F1531-6B17-433F-8825-3E9FC429B89A}" type="presParOf" srcId="{DC47C06B-33B4-4C4A-A50E-E9EC56E60710}" destId="{F2A47524-4C19-4B48-8355-8BD82F64FB31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1FE72EA-7055-4AC2-821D-96197C4A59BB}" type="doc">
      <dgm:prSet loTypeId="urn:microsoft.com/office/officeart/2005/8/layout/process1" loCatId="process" qsTypeId="urn:microsoft.com/office/officeart/2005/8/quickstyle/simple3" qsCatId="simple" csTypeId="urn:microsoft.com/office/officeart/2005/8/colors/accent1_2" csCatId="accent1" phldr="1"/>
      <dgm:spPr/>
    </dgm:pt>
    <dgm:pt modelId="{F8DD2094-7F88-49CF-A8D4-3DFCA4641B85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sq-AL" b="1" i="1" dirty="0" err="1"/>
            <a:t>Definimi</a:t>
          </a:r>
          <a:r>
            <a:rPr lang="sq-AL" b="1" i="1" dirty="0"/>
            <a:t> i qëllimeve </a:t>
          </a:r>
          <a:endParaRPr lang="en-US" b="1" dirty="0"/>
        </a:p>
      </dgm:t>
    </dgm:pt>
    <dgm:pt modelId="{88AA5020-0E1D-4401-8AF7-062064F467E3}" type="parTrans" cxnId="{E8ED9297-F9B9-479E-A092-C1D3AA9B6780}">
      <dgm:prSet/>
      <dgm:spPr/>
      <dgm:t>
        <a:bodyPr/>
        <a:lstStyle/>
        <a:p>
          <a:endParaRPr lang="en-US"/>
        </a:p>
      </dgm:t>
    </dgm:pt>
    <dgm:pt modelId="{A22AAAC1-68BE-4D25-8EE0-B104F8BE4029}" type="sibTrans" cxnId="{E8ED9297-F9B9-479E-A092-C1D3AA9B6780}">
      <dgm:prSet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US"/>
        </a:p>
      </dgm:t>
    </dgm:pt>
    <dgm:pt modelId="{6E5B06E8-EC4A-4583-B513-863200174464}">
      <dgm:prSet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sq-AL" b="1" i="1" noProof="0"/>
            <a:t>Përcaktimi i të gjitha mundesive </a:t>
          </a:r>
          <a:endParaRPr lang="sq-AL" b="1" noProof="0"/>
        </a:p>
      </dgm:t>
    </dgm:pt>
    <dgm:pt modelId="{22BE44E5-5A8B-4326-95C1-7561C285CF54}" type="parTrans" cxnId="{B3D9BEC0-0490-4342-9E0D-626AA749043D}">
      <dgm:prSet/>
      <dgm:spPr/>
      <dgm:t>
        <a:bodyPr/>
        <a:lstStyle/>
        <a:p>
          <a:endParaRPr lang="en-US"/>
        </a:p>
      </dgm:t>
    </dgm:pt>
    <dgm:pt modelId="{9E021406-F1FF-4F88-AE63-7D8DF7319B0D}" type="sibTrans" cxnId="{B3D9BEC0-0490-4342-9E0D-626AA749043D}">
      <dgm:prSet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US"/>
        </a:p>
      </dgm:t>
    </dgm:pt>
    <dgm:pt modelId="{5928C5FC-313B-4AED-A9DF-BFC98D236D49}">
      <dgm:prSet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sq-AL" b="1" i="1" dirty="0"/>
            <a:t>Zgjedhja e alternativës më të mirë </a:t>
          </a:r>
          <a:endParaRPr lang="en-US" b="1" dirty="0"/>
        </a:p>
      </dgm:t>
    </dgm:pt>
    <dgm:pt modelId="{5FE6A427-9B94-46B8-95FF-0FBE28EB156C}" type="parTrans" cxnId="{EDE1CE71-D245-40D5-9CBF-3879C2F9488C}">
      <dgm:prSet/>
      <dgm:spPr/>
      <dgm:t>
        <a:bodyPr/>
        <a:lstStyle/>
        <a:p>
          <a:endParaRPr lang="en-US"/>
        </a:p>
      </dgm:t>
    </dgm:pt>
    <dgm:pt modelId="{941F0790-BC0B-47F0-BCF8-93A564CCDB10}" type="sibTrans" cxnId="{EDE1CE71-D245-40D5-9CBF-3879C2F9488C}">
      <dgm:prSet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US"/>
        </a:p>
      </dgm:t>
    </dgm:pt>
    <dgm:pt modelId="{B819B893-4086-4CFE-A90C-A1236139C6C0}">
      <dgm:prSet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sq-AL" b="1" i="1" dirty="0"/>
            <a:t>Zhvillimi i alternativës së zgjedhur</a:t>
          </a:r>
          <a:endParaRPr lang="en-US" b="1" dirty="0"/>
        </a:p>
      </dgm:t>
    </dgm:pt>
    <dgm:pt modelId="{58A33908-ABB2-4C7F-A322-00B36AEC52E7}" type="parTrans" cxnId="{76CE2402-6B5F-4D36-A055-3D87CB50CE68}">
      <dgm:prSet/>
      <dgm:spPr/>
      <dgm:t>
        <a:bodyPr/>
        <a:lstStyle/>
        <a:p>
          <a:endParaRPr lang="en-US"/>
        </a:p>
      </dgm:t>
    </dgm:pt>
    <dgm:pt modelId="{E78D26BF-68E0-4669-B9B3-69DA23CF7990}" type="sibTrans" cxnId="{76CE2402-6B5F-4D36-A055-3D87CB50CE68}">
      <dgm:prSet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US"/>
        </a:p>
      </dgm:t>
    </dgm:pt>
    <dgm:pt modelId="{4B531DA7-F36A-4C67-B4B2-C7B4B04A2B72}">
      <dgm:prSet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sq-AL" b="1" i="1" dirty="0"/>
            <a:t>Aktivizimi i planeve</a:t>
          </a:r>
          <a:endParaRPr lang="en-US" b="1" dirty="0"/>
        </a:p>
      </dgm:t>
    </dgm:pt>
    <dgm:pt modelId="{C59D9D7D-564A-471A-97C9-46EB128ADA29}" type="parTrans" cxnId="{DFA5562A-C234-458F-902D-4B15AE8E6D79}">
      <dgm:prSet/>
      <dgm:spPr/>
      <dgm:t>
        <a:bodyPr/>
        <a:lstStyle/>
        <a:p>
          <a:endParaRPr lang="en-US"/>
        </a:p>
      </dgm:t>
    </dgm:pt>
    <dgm:pt modelId="{6A40668E-3B83-48EC-819C-D5265C8EEEA2}" type="sibTrans" cxnId="{DFA5562A-C234-458F-902D-4B15AE8E6D79}">
      <dgm:prSet/>
      <dgm:spPr/>
      <dgm:t>
        <a:bodyPr/>
        <a:lstStyle/>
        <a:p>
          <a:endParaRPr lang="en-US"/>
        </a:p>
      </dgm:t>
    </dgm:pt>
    <dgm:pt modelId="{31B1DA85-B205-4BF6-AF66-A6F09238FEB7}" type="pres">
      <dgm:prSet presAssocID="{31FE72EA-7055-4AC2-821D-96197C4A59BB}" presName="Name0" presStyleCnt="0">
        <dgm:presLayoutVars>
          <dgm:dir/>
          <dgm:resizeHandles val="exact"/>
        </dgm:presLayoutVars>
      </dgm:prSet>
      <dgm:spPr/>
    </dgm:pt>
    <dgm:pt modelId="{C3339F58-2332-4136-ABE4-F19AE405A054}" type="pres">
      <dgm:prSet presAssocID="{F8DD2094-7F88-49CF-A8D4-3DFCA4641B85}" presName="node" presStyleLbl="node1" presStyleIdx="0" presStyleCnt="5">
        <dgm:presLayoutVars>
          <dgm:bulletEnabled val="1"/>
        </dgm:presLayoutVars>
      </dgm:prSet>
      <dgm:spPr/>
    </dgm:pt>
    <dgm:pt modelId="{F298EF21-C4FB-423D-AAF3-4F8B5540BFE9}" type="pres">
      <dgm:prSet presAssocID="{A22AAAC1-68BE-4D25-8EE0-B104F8BE4029}" presName="sibTrans" presStyleLbl="sibTrans2D1" presStyleIdx="0" presStyleCnt="4"/>
      <dgm:spPr/>
    </dgm:pt>
    <dgm:pt modelId="{F3F6AB55-DB78-414D-A3F6-A59B5D3CBA3E}" type="pres">
      <dgm:prSet presAssocID="{A22AAAC1-68BE-4D25-8EE0-B104F8BE4029}" presName="connectorText" presStyleLbl="sibTrans2D1" presStyleIdx="0" presStyleCnt="4"/>
      <dgm:spPr/>
    </dgm:pt>
    <dgm:pt modelId="{BA8B7F47-F3A0-4612-B7C6-4F9D55434928}" type="pres">
      <dgm:prSet presAssocID="{6E5B06E8-EC4A-4583-B513-863200174464}" presName="node" presStyleLbl="node1" presStyleIdx="1" presStyleCnt="5">
        <dgm:presLayoutVars>
          <dgm:bulletEnabled val="1"/>
        </dgm:presLayoutVars>
      </dgm:prSet>
      <dgm:spPr/>
    </dgm:pt>
    <dgm:pt modelId="{991679B7-8C2E-4EA3-8F43-C205142BE883}" type="pres">
      <dgm:prSet presAssocID="{9E021406-F1FF-4F88-AE63-7D8DF7319B0D}" presName="sibTrans" presStyleLbl="sibTrans2D1" presStyleIdx="1" presStyleCnt="4"/>
      <dgm:spPr/>
    </dgm:pt>
    <dgm:pt modelId="{1C25E324-4D7F-42AB-AB31-4A1956E47D09}" type="pres">
      <dgm:prSet presAssocID="{9E021406-F1FF-4F88-AE63-7D8DF7319B0D}" presName="connectorText" presStyleLbl="sibTrans2D1" presStyleIdx="1" presStyleCnt="4"/>
      <dgm:spPr/>
    </dgm:pt>
    <dgm:pt modelId="{1B0AA50F-E54F-47B9-B53A-295D594FA877}" type="pres">
      <dgm:prSet presAssocID="{5928C5FC-313B-4AED-A9DF-BFC98D236D49}" presName="node" presStyleLbl="node1" presStyleIdx="2" presStyleCnt="5">
        <dgm:presLayoutVars>
          <dgm:bulletEnabled val="1"/>
        </dgm:presLayoutVars>
      </dgm:prSet>
      <dgm:spPr/>
    </dgm:pt>
    <dgm:pt modelId="{C91BE649-64EB-4058-84C7-C7E32E434FC1}" type="pres">
      <dgm:prSet presAssocID="{941F0790-BC0B-47F0-BCF8-93A564CCDB10}" presName="sibTrans" presStyleLbl="sibTrans2D1" presStyleIdx="2" presStyleCnt="4"/>
      <dgm:spPr/>
    </dgm:pt>
    <dgm:pt modelId="{7CF36117-FA02-4B5D-8F6B-A7DCA7A9FE9E}" type="pres">
      <dgm:prSet presAssocID="{941F0790-BC0B-47F0-BCF8-93A564CCDB10}" presName="connectorText" presStyleLbl="sibTrans2D1" presStyleIdx="2" presStyleCnt="4"/>
      <dgm:spPr/>
    </dgm:pt>
    <dgm:pt modelId="{E454591C-4473-4615-B776-6E86313819A0}" type="pres">
      <dgm:prSet presAssocID="{B819B893-4086-4CFE-A90C-A1236139C6C0}" presName="node" presStyleLbl="node1" presStyleIdx="3" presStyleCnt="5">
        <dgm:presLayoutVars>
          <dgm:bulletEnabled val="1"/>
        </dgm:presLayoutVars>
      </dgm:prSet>
      <dgm:spPr/>
    </dgm:pt>
    <dgm:pt modelId="{BC5F98F0-1B46-4337-B08B-2C332F9903C1}" type="pres">
      <dgm:prSet presAssocID="{E78D26BF-68E0-4669-B9B3-69DA23CF7990}" presName="sibTrans" presStyleLbl="sibTrans2D1" presStyleIdx="3" presStyleCnt="4"/>
      <dgm:spPr/>
    </dgm:pt>
    <dgm:pt modelId="{2FCF6342-EA38-49A9-A25B-1FA91947226B}" type="pres">
      <dgm:prSet presAssocID="{E78D26BF-68E0-4669-B9B3-69DA23CF7990}" presName="connectorText" presStyleLbl="sibTrans2D1" presStyleIdx="3" presStyleCnt="4"/>
      <dgm:spPr/>
    </dgm:pt>
    <dgm:pt modelId="{CD62E278-F369-4109-A148-4F1C31992B56}" type="pres">
      <dgm:prSet presAssocID="{4B531DA7-F36A-4C67-B4B2-C7B4B04A2B72}" presName="node" presStyleLbl="node1" presStyleIdx="4" presStyleCnt="5">
        <dgm:presLayoutVars>
          <dgm:bulletEnabled val="1"/>
        </dgm:presLayoutVars>
      </dgm:prSet>
      <dgm:spPr/>
    </dgm:pt>
  </dgm:ptLst>
  <dgm:cxnLst>
    <dgm:cxn modelId="{BDDECBDA-631B-4DF6-9F07-486058C5408B}" type="presOf" srcId="{6E5B06E8-EC4A-4583-B513-863200174464}" destId="{BA8B7F47-F3A0-4612-B7C6-4F9D55434928}" srcOrd="0" destOrd="0" presId="urn:microsoft.com/office/officeart/2005/8/layout/process1"/>
    <dgm:cxn modelId="{FE92C6AC-5147-4028-BAA5-66F6D485CC79}" type="presOf" srcId="{9E021406-F1FF-4F88-AE63-7D8DF7319B0D}" destId="{1C25E324-4D7F-42AB-AB31-4A1956E47D09}" srcOrd="1" destOrd="0" presId="urn:microsoft.com/office/officeart/2005/8/layout/process1"/>
    <dgm:cxn modelId="{B70527EE-D2BF-4706-A691-BAC517771502}" type="presOf" srcId="{B819B893-4086-4CFE-A90C-A1236139C6C0}" destId="{E454591C-4473-4615-B776-6E86313819A0}" srcOrd="0" destOrd="0" presId="urn:microsoft.com/office/officeart/2005/8/layout/process1"/>
    <dgm:cxn modelId="{30DE2E9F-E999-4973-B7DB-EBB45AD52773}" type="presOf" srcId="{E78D26BF-68E0-4669-B9B3-69DA23CF7990}" destId="{2FCF6342-EA38-49A9-A25B-1FA91947226B}" srcOrd="1" destOrd="0" presId="urn:microsoft.com/office/officeart/2005/8/layout/process1"/>
    <dgm:cxn modelId="{F0983794-B5C4-4E46-8597-04BA01FB664E}" type="presOf" srcId="{941F0790-BC0B-47F0-BCF8-93A564CCDB10}" destId="{7CF36117-FA02-4B5D-8F6B-A7DCA7A9FE9E}" srcOrd="1" destOrd="0" presId="urn:microsoft.com/office/officeart/2005/8/layout/process1"/>
    <dgm:cxn modelId="{994D93C5-11DE-4A5D-8B60-3E4DAAE78968}" type="presOf" srcId="{E78D26BF-68E0-4669-B9B3-69DA23CF7990}" destId="{BC5F98F0-1B46-4337-B08B-2C332F9903C1}" srcOrd="0" destOrd="0" presId="urn:microsoft.com/office/officeart/2005/8/layout/process1"/>
    <dgm:cxn modelId="{4DC8E525-B40D-4319-8DDB-7E103370594F}" type="presOf" srcId="{A22AAAC1-68BE-4D25-8EE0-B104F8BE4029}" destId="{F298EF21-C4FB-423D-AAF3-4F8B5540BFE9}" srcOrd="0" destOrd="0" presId="urn:microsoft.com/office/officeart/2005/8/layout/process1"/>
    <dgm:cxn modelId="{B3D9BEC0-0490-4342-9E0D-626AA749043D}" srcId="{31FE72EA-7055-4AC2-821D-96197C4A59BB}" destId="{6E5B06E8-EC4A-4583-B513-863200174464}" srcOrd="1" destOrd="0" parTransId="{22BE44E5-5A8B-4326-95C1-7561C285CF54}" sibTransId="{9E021406-F1FF-4F88-AE63-7D8DF7319B0D}"/>
    <dgm:cxn modelId="{2DBDE72E-5774-46CD-9845-B8481EFD2EC7}" type="presOf" srcId="{9E021406-F1FF-4F88-AE63-7D8DF7319B0D}" destId="{991679B7-8C2E-4EA3-8F43-C205142BE883}" srcOrd="0" destOrd="0" presId="urn:microsoft.com/office/officeart/2005/8/layout/process1"/>
    <dgm:cxn modelId="{76CE2402-6B5F-4D36-A055-3D87CB50CE68}" srcId="{31FE72EA-7055-4AC2-821D-96197C4A59BB}" destId="{B819B893-4086-4CFE-A90C-A1236139C6C0}" srcOrd="3" destOrd="0" parTransId="{58A33908-ABB2-4C7F-A322-00B36AEC52E7}" sibTransId="{E78D26BF-68E0-4669-B9B3-69DA23CF7990}"/>
    <dgm:cxn modelId="{58B42CE3-0C86-47A2-AABE-36CC20A4EAA9}" type="presOf" srcId="{941F0790-BC0B-47F0-BCF8-93A564CCDB10}" destId="{C91BE649-64EB-4058-84C7-C7E32E434FC1}" srcOrd="0" destOrd="0" presId="urn:microsoft.com/office/officeart/2005/8/layout/process1"/>
    <dgm:cxn modelId="{E8ED9297-F9B9-479E-A092-C1D3AA9B6780}" srcId="{31FE72EA-7055-4AC2-821D-96197C4A59BB}" destId="{F8DD2094-7F88-49CF-A8D4-3DFCA4641B85}" srcOrd="0" destOrd="0" parTransId="{88AA5020-0E1D-4401-8AF7-062064F467E3}" sibTransId="{A22AAAC1-68BE-4D25-8EE0-B104F8BE4029}"/>
    <dgm:cxn modelId="{6F914DEA-9618-4012-8182-DE6F5C267774}" type="presOf" srcId="{31FE72EA-7055-4AC2-821D-96197C4A59BB}" destId="{31B1DA85-B205-4BF6-AF66-A6F09238FEB7}" srcOrd="0" destOrd="0" presId="urn:microsoft.com/office/officeart/2005/8/layout/process1"/>
    <dgm:cxn modelId="{E03C0253-61B8-4993-8ACF-3D0E2A1051E4}" type="presOf" srcId="{4B531DA7-F36A-4C67-B4B2-C7B4B04A2B72}" destId="{CD62E278-F369-4109-A148-4F1C31992B56}" srcOrd="0" destOrd="0" presId="urn:microsoft.com/office/officeart/2005/8/layout/process1"/>
    <dgm:cxn modelId="{DFA5562A-C234-458F-902D-4B15AE8E6D79}" srcId="{31FE72EA-7055-4AC2-821D-96197C4A59BB}" destId="{4B531DA7-F36A-4C67-B4B2-C7B4B04A2B72}" srcOrd="4" destOrd="0" parTransId="{C59D9D7D-564A-471A-97C9-46EB128ADA29}" sibTransId="{6A40668E-3B83-48EC-819C-D5265C8EEEA2}"/>
    <dgm:cxn modelId="{EDE1CE71-D245-40D5-9CBF-3879C2F9488C}" srcId="{31FE72EA-7055-4AC2-821D-96197C4A59BB}" destId="{5928C5FC-313B-4AED-A9DF-BFC98D236D49}" srcOrd="2" destOrd="0" parTransId="{5FE6A427-9B94-46B8-95FF-0FBE28EB156C}" sibTransId="{941F0790-BC0B-47F0-BCF8-93A564CCDB10}"/>
    <dgm:cxn modelId="{FC3A069E-2694-44B7-891B-2BC35525B917}" type="presOf" srcId="{5928C5FC-313B-4AED-A9DF-BFC98D236D49}" destId="{1B0AA50F-E54F-47B9-B53A-295D594FA877}" srcOrd="0" destOrd="0" presId="urn:microsoft.com/office/officeart/2005/8/layout/process1"/>
    <dgm:cxn modelId="{652F2A39-0917-4CAA-9F4F-C5C416761899}" type="presOf" srcId="{A22AAAC1-68BE-4D25-8EE0-B104F8BE4029}" destId="{F3F6AB55-DB78-414D-A3F6-A59B5D3CBA3E}" srcOrd="1" destOrd="0" presId="urn:microsoft.com/office/officeart/2005/8/layout/process1"/>
    <dgm:cxn modelId="{18387446-CC7F-4B64-8EAE-22528584D7E0}" type="presOf" srcId="{F8DD2094-7F88-49CF-A8D4-3DFCA4641B85}" destId="{C3339F58-2332-4136-ABE4-F19AE405A054}" srcOrd="0" destOrd="0" presId="urn:microsoft.com/office/officeart/2005/8/layout/process1"/>
    <dgm:cxn modelId="{A8C3CF63-9842-43E3-AD96-C07AA323EBAF}" type="presParOf" srcId="{31B1DA85-B205-4BF6-AF66-A6F09238FEB7}" destId="{C3339F58-2332-4136-ABE4-F19AE405A054}" srcOrd="0" destOrd="0" presId="urn:microsoft.com/office/officeart/2005/8/layout/process1"/>
    <dgm:cxn modelId="{20361E33-2510-4580-94E9-F18F178B1803}" type="presParOf" srcId="{31B1DA85-B205-4BF6-AF66-A6F09238FEB7}" destId="{F298EF21-C4FB-423D-AAF3-4F8B5540BFE9}" srcOrd="1" destOrd="0" presId="urn:microsoft.com/office/officeart/2005/8/layout/process1"/>
    <dgm:cxn modelId="{6D0E55A1-1339-4612-B23B-741F866EDE8C}" type="presParOf" srcId="{F298EF21-C4FB-423D-AAF3-4F8B5540BFE9}" destId="{F3F6AB55-DB78-414D-A3F6-A59B5D3CBA3E}" srcOrd="0" destOrd="0" presId="urn:microsoft.com/office/officeart/2005/8/layout/process1"/>
    <dgm:cxn modelId="{54FE341D-0478-4AEA-8294-76C2C0D669B1}" type="presParOf" srcId="{31B1DA85-B205-4BF6-AF66-A6F09238FEB7}" destId="{BA8B7F47-F3A0-4612-B7C6-4F9D55434928}" srcOrd="2" destOrd="0" presId="urn:microsoft.com/office/officeart/2005/8/layout/process1"/>
    <dgm:cxn modelId="{74AA2EA5-4D8E-48DB-A7B9-7A7961C0AC2F}" type="presParOf" srcId="{31B1DA85-B205-4BF6-AF66-A6F09238FEB7}" destId="{991679B7-8C2E-4EA3-8F43-C205142BE883}" srcOrd="3" destOrd="0" presId="urn:microsoft.com/office/officeart/2005/8/layout/process1"/>
    <dgm:cxn modelId="{0E85C592-096C-4D22-8804-F5C44A901975}" type="presParOf" srcId="{991679B7-8C2E-4EA3-8F43-C205142BE883}" destId="{1C25E324-4D7F-42AB-AB31-4A1956E47D09}" srcOrd="0" destOrd="0" presId="urn:microsoft.com/office/officeart/2005/8/layout/process1"/>
    <dgm:cxn modelId="{FE810A4D-6D7C-4CE4-BC5E-98CC605FD385}" type="presParOf" srcId="{31B1DA85-B205-4BF6-AF66-A6F09238FEB7}" destId="{1B0AA50F-E54F-47B9-B53A-295D594FA877}" srcOrd="4" destOrd="0" presId="urn:microsoft.com/office/officeart/2005/8/layout/process1"/>
    <dgm:cxn modelId="{62EFE17C-BF48-40CA-A504-4AD297024A38}" type="presParOf" srcId="{31B1DA85-B205-4BF6-AF66-A6F09238FEB7}" destId="{C91BE649-64EB-4058-84C7-C7E32E434FC1}" srcOrd="5" destOrd="0" presId="urn:microsoft.com/office/officeart/2005/8/layout/process1"/>
    <dgm:cxn modelId="{BC35BCB3-0953-45CC-9A54-C3226871D7E0}" type="presParOf" srcId="{C91BE649-64EB-4058-84C7-C7E32E434FC1}" destId="{7CF36117-FA02-4B5D-8F6B-A7DCA7A9FE9E}" srcOrd="0" destOrd="0" presId="urn:microsoft.com/office/officeart/2005/8/layout/process1"/>
    <dgm:cxn modelId="{368F53EB-CE98-4F34-840E-5443F9F30E96}" type="presParOf" srcId="{31B1DA85-B205-4BF6-AF66-A6F09238FEB7}" destId="{E454591C-4473-4615-B776-6E86313819A0}" srcOrd="6" destOrd="0" presId="urn:microsoft.com/office/officeart/2005/8/layout/process1"/>
    <dgm:cxn modelId="{7486F616-52C8-4462-957D-58ACA67069AE}" type="presParOf" srcId="{31B1DA85-B205-4BF6-AF66-A6F09238FEB7}" destId="{BC5F98F0-1B46-4337-B08B-2C332F9903C1}" srcOrd="7" destOrd="0" presId="urn:microsoft.com/office/officeart/2005/8/layout/process1"/>
    <dgm:cxn modelId="{BBB9201C-EE9C-48FD-9C58-ABD90FB2F30E}" type="presParOf" srcId="{BC5F98F0-1B46-4337-B08B-2C332F9903C1}" destId="{2FCF6342-EA38-49A9-A25B-1FA91947226B}" srcOrd="0" destOrd="0" presId="urn:microsoft.com/office/officeart/2005/8/layout/process1"/>
    <dgm:cxn modelId="{8D64EA6A-C37F-45EF-A351-87F02E50D90D}" type="presParOf" srcId="{31B1DA85-B205-4BF6-AF66-A6F09238FEB7}" destId="{CD62E278-F369-4109-A148-4F1C31992B56}" srcOrd="8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1B67AA3-E5A0-44B3-A58D-6D4D1BA28855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C9F89A03-759C-4542-8D1C-43F3876AE151}">
      <dgm:prSet phldrT="[Text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sq-AL" sz="2600" b="1" dirty="0"/>
            <a:t>Përcaktimi i drejtë i objektivave</a:t>
          </a:r>
          <a:endParaRPr lang="en-US" sz="2600" b="1" dirty="0"/>
        </a:p>
      </dgm:t>
    </dgm:pt>
    <dgm:pt modelId="{405E5BBC-FFEF-4E74-A0E5-4D769F71F0A6}" type="parTrans" cxnId="{D1230773-4709-4ED5-9DF6-F276D0607AC3}">
      <dgm:prSet/>
      <dgm:spPr/>
      <dgm:t>
        <a:bodyPr/>
        <a:lstStyle/>
        <a:p>
          <a:endParaRPr lang="en-US"/>
        </a:p>
      </dgm:t>
    </dgm:pt>
    <dgm:pt modelId="{CC5D4E79-4940-43E3-9680-8401AB291E2E}" type="sibTrans" cxnId="{D1230773-4709-4ED5-9DF6-F276D0607AC3}">
      <dgm:prSet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US"/>
        </a:p>
      </dgm:t>
    </dgm:pt>
    <dgm:pt modelId="{22FDA083-F2CB-4AF1-B64A-BDC118FA9788}">
      <dgm:prSet phldrT="[Text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sq-AL" sz="2600" b="1" dirty="0"/>
            <a:t>Hartimi i planeve mbështetëse</a:t>
          </a:r>
          <a:endParaRPr lang="en-US" sz="2600" b="1" dirty="0"/>
        </a:p>
      </dgm:t>
    </dgm:pt>
    <dgm:pt modelId="{787F1A3E-AE21-48FE-97BC-E505A5696CB9}" type="parTrans" cxnId="{FA6736C4-264E-42F2-A49B-EEBF317A262C}">
      <dgm:prSet/>
      <dgm:spPr/>
      <dgm:t>
        <a:bodyPr/>
        <a:lstStyle/>
        <a:p>
          <a:endParaRPr lang="en-US"/>
        </a:p>
      </dgm:t>
    </dgm:pt>
    <dgm:pt modelId="{2AE9CDA7-1E80-4866-A4A0-6F00C6CDC048}" type="sibTrans" cxnId="{FA6736C4-264E-42F2-A49B-EEBF317A262C}">
      <dgm:prSet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US"/>
        </a:p>
      </dgm:t>
    </dgm:pt>
    <dgm:pt modelId="{CBA45C0D-5498-4631-8F05-583E788C5859}">
      <dgm:prSet phldrT="[Text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sq-AL" sz="2600" b="1" dirty="0" err="1"/>
            <a:t>Buxhetimi</a:t>
          </a:r>
          <a:r>
            <a:rPr lang="sq-AL" sz="2600" b="1" dirty="0"/>
            <a:t> i planeve</a:t>
          </a:r>
          <a:endParaRPr lang="en-US" sz="2600" b="1" dirty="0"/>
        </a:p>
      </dgm:t>
    </dgm:pt>
    <dgm:pt modelId="{80AB011D-A490-4881-A9B6-A44D64349FCB}" type="parTrans" cxnId="{EE766F43-0A1F-4646-893E-39FD554D816B}">
      <dgm:prSet/>
      <dgm:spPr/>
      <dgm:t>
        <a:bodyPr/>
        <a:lstStyle/>
        <a:p>
          <a:endParaRPr lang="en-US"/>
        </a:p>
      </dgm:t>
    </dgm:pt>
    <dgm:pt modelId="{EAD5754E-07CB-4F68-B52C-FF0C7A9835C5}" type="sibTrans" cxnId="{EE766F43-0A1F-4646-893E-39FD554D816B}">
      <dgm:prSet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US"/>
        </a:p>
      </dgm:t>
    </dgm:pt>
    <dgm:pt modelId="{A57C0B65-67DD-4909-ABFE-4AEB0CCE2925}">
      <dgm:prSet phldrT="[Text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sq-AL" sz="2600" b="1" dirty="0"/>
            <a:t>Identifikimi</a:t>
          </a:r>
          <a:r>
            <a:rPr lang="en-US" sz="2600" b="1" dirty="0"/>
            <a:t> </a:t>
          </a:r>
          <a:r>
            <a:rPr lang="sq-AL" sz="2600" b="1" dirty="0"/>
            <a:t>i alternativave të mundshme</a:t>
          </a:r>
          <a:endParaRPr lang="en-US" sz="2600" b="1" dirty="0"/>
        </a:p>
      </dgm:t>
    </dgm:pt>
    <dgm:pt modelId="{E02F103F-AEC5-4985-AC57-2764018D5EAA}" type="parTrans" cxnId="{F9F56168-1C67-4C5A-BACB-D0BF9C42185E}">
      <dgm:prSet/>
      <dgm:spPr/>
      <dgm:t>
        <a:bodyPr/>
        <a:lstStyle/>
        <a:p>
          <a:endParaRPr lang="en-US"/>
        </a:p>
      </dgm:t>
    </dgm:pt>
    <dgm:pt modelId="{AE657A33-D4B1-49CC-A6C4-C5435E0DB87C}" type="sibTrans" cxnId="{F9F56168-1C67-4C5A-BACB-D0BF9C42185E}">
      <dgm:prSet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US"/>
        </a:p>
      </dgm:t>
    </dgm:pt>
    <dgm:pt modelId="{B81FE3A3-AB38-4668-A685-9B7C238C3C27}">
      <dgm:prSet phldrT="[Text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sq-AL" sz="2400" b="1" dirty="0"/>
            <a:t>Vlerësimi dhe zgjedhja e alternativës më të mirë</a:t>
          </a:r>
          <a:endParaRPr lang="en-US" sz="2400" b="1" dirty="0"/>
        </a:p>
      </dgm:t>
    </dgm:pt>
    <dgm:pt modelId="{8E86EE0B-3BB9-4791-9ADF-AAF615F34315}" type="parTrans" cxnId="{58C3C0A7-8FF3-4BD9-83DD-D11533558EFC}">
      <dgm:prSet/>
      <dgm:spPr/>
      <dgm:t>
        <a:bodyPr/>
        <a:lstStyle/>
        <a:p>
          <a:endParaRPr lang="en-US"/>
        </a:p>
      </dgm:t>
    </dgm:pt>
    <dgm:pt modelId="{AC4D6D7C-92C9-402E-82E3-DE8F90BF0011}" type="sibTrans" cxnId="{58C3C0A7-8FF3-4BD9-83DD-D11533558EFC}">
      <dgm:prSet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US"/>
        </a:p>
      </dgm:t>
    </dgm:pt>
    <dgm:pt modelId="{194C2951-8405-454C-B4BB-CE80688CD081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sq-AL" sz="2600" b="1" dirty="0"/>
            <a:t>Zbatimi dhe kontrolli periodik</a:t>
          </a:r>
          <a:endParaRPr lang="en-US" sz="2600" b="1" dirty="0"/>
        </a:p>
      </dgm:t>
    </dgm:pt>
    <dgm:pt modelId="{BBA75013-274D-4BBF-B022-8A1739883E2B}" type="parTrans" cxnId="{866C0939-928A-4F41-8B0F-67812CB76CF3}">
      <dgm:prSet/>
      <dgm:spPr/>
      <dgm:t>
        <a:bodyPr/>
        <a:lstStyle/>
        <a:p>
          <a:endParaRPr lang="en-US"/>
        </a:p>
      </dgm:t>
    </dgm:pt>
    <dgm:pt modelId="{2786E05C-21D5-47A9-8ADC-EBBA749D45B4}" type="sibTrans" cxnId="{866C0939-928A-4F41-8B0F-67812CB76CF3}">
      <dgm:prSet/>
      <dgm:spPr/>
      <dgm:t>
        <a:bodyPr/>
        <a:lstStyle/>
        <a:p>
          <a:endParaRPr lang="en-US"/>
        </a:p>
      </dgm:t>
    </dgm:pt>
    <dgm:pt modelId="{ED788B84-D11E-4B8D-BE58-344D0612802C}" type="pres">
      <dgm:prSet presAssocID="{51B67AA3-E5A0-44B3-A58D-6D4D1BA28855}" presName="linearFlow" presStyleCnt="0">
        <dgm:presLayoutVars>
          <dgm:resizeHandles val="exact"/>
        </dgm:presLayoutVars>
      </dgm:prSet>
      <dgm:spPr/>
    </dgm:pt>
    <dgm:pt modelId="{24BD28F0-D187-4929-B097-689EFCA7927B}" type="pres">
      <dgm:prSet presAssocID="{C9F89A03-759C-4542-8D1C-43F3876AE151}" presName="node" presStyleLbl="node1" presStyleIdx="0" presStyleCnt="6" custScaleX="233062">
        <dgm:presLayoutVars>
          <dgm:bulletEnabled val="1"/>
        </dgm:presLayoutVars>
      </dgm:prSet>
      <dgm:spPr/>
    </dgm:pt>
    <dgm:pt modelId="{0CE2F0E5-BB0D-4C17-B2EC-FCE7E761B2E0}" type="pres">
      <dgm:prSet presAssocID="{CC5D4E79-4940-43E3-9680-8401AB291E2E}" presName="sibTrans" presStyleLbl="sibTrans2D1" presStyleIdx="0" presStyleCnt="5"/>
      <dgm:spPr/>
    </dgm:pt>
    <dgm:pt modelId="{D1802348-52F0-4954-A9E3-87207DC65DFD}" type="pres">
      <dgm:prSet presAssocID="{CC5D4E79-4940-43E3-9680-8401AB291E2E}" presName="connectorText" presStyleLbl="sibTrans2D1" presStyleIdx="0" presStyleCnt="5"/>
      <dgm:spPr/>
    </dgm:pt>
    <dgm:pt modelId="{40B46ED6-280E-4738-8AE5-1A0192B963B6}" type="pres">
      <dgm:prSet presAssocID="{A57C0B65-67DD-4909-ABFE-4AEB0CCE2925}" presName="node" presStyleLbl="node1" presStyleIdx="1" presStyleCnt="6" custScaleX="234456">
        <dgm:presLayoutVars>
          <dgm:bulletEnabled val="1"/>
        </dgm:presLayoutVars>
      </dgm:prSet>
      <dgm:spPr/>
    </dgm:pt>
    <dgm:pt modelId="{D3D6E514-D248-49B7-BBE8-2F3708C66C27}" type="pres">
      <dgm:prSet presAssocID="{AE657A33-D4B1-49CC-A6C4-C5435E0DB87C}" presName="sibTrans" presStyleLbl="sibTrans2D1" presStyleIdx="1" presStyleCnt="5"/>
      <dgm:spPr/>
    </dgm:pt>
    <dgm:pt modelId="{E34DA7A6-17D3-4634-8A00-A173D36E1353}" type="pres">
      <dgm:prSet presAssocID="{AE657A33-D4B1-49CC-A6C4-C5435E0DB87C}" presName="connectorText" presStyleLbl="sibTrans2D1" presStyleIdx="1" presStyleCnt="5"/>
      <dgm:spPr/>
    </dgm:pt>
    <dgm:pt modelId="{BCABB595-F169-4C9A-BBFB-81F918A39C61}" type="pres">
      <dgm:prSet presAssocID="{B81FE3A3-AB38-4668-A685-9B7C238C3C27}" presName="node" presStyleLbl="node1" presStyleIdx="2" presStyleCnt="6" custScaleX="233061">
        <dgm:presLayoutVars>
          <dgm:bulletEnabled val="1"/>
        </dgm:presLayoutVars>
      </dgm:prSet>
      <dgm:spPr/>
    </dgm:pt>
    <dgm:pt modelId="{074C5F22-3A40-4015-84B7-AFB89F717BF4}" type="pres">
      <dgm:prSet presAssocID="{AC4D6D7C-92C9-402E-82E3-DE8F90BF0011}" presName="sibTrans" presStyleLbl="sibTrans2D1" presStyleIdx="2" presStyleCnt="5"/>
      <dgm:spPr/>
    </dgm:pt>
    <dgm:pt modelId="{E20C49E7-9D30-44C2-8B10-2B2D16259174}" type="pres">
      <dgm:prSet presAssocID="{AC4D6D7C-92C9-402E-82E3-DE8F90BF0011}" presName="connectorText" presStyleLbl="sibTrans2D1" presStyleIdx="2" presStyleCnt="5"/>
      <dgm:spPr/>
    </dgm:pt>
    <dgm:pt modelId="{E9D55410-7D26-402E-BA58-3BCDD72DE947}" type="pres">
      <dgm:prSet presAssocID="{22FDA083-F2CB-4AF1-B64A-BDC118FA9788}" presName="node" presStyleLbl="node1" presStyleIdx="3" presStyleCnt="6" custScaleX="233062">
        <dgm:presLayoutVars>
          <dgm:bulletEnabled val="1"/>
        </dgm:presLayoutVars>
      </dgm:prSet>
      <dgm:spPr/>
    </dgm:pt>
    <dgm:pt modelId="{629327D1-67B9-4127-BD4C-BD0F67208F7F}" type="pres">
      <dgm:prSet presAssocID="{2AE9CDA7-1E80-4866-A4A0-6F00C6CDC048}" presName="sibTrans" presStyleLbl="sibTrans2D1" presStyleIdx="3" presStyleCnt="5"/>
      <dgm:spPr/>
    </dgm:pt>
    <dgm:pt modelId="{30A9E4D8-667E-482E-A10D-A318F95057E9}" type="pres">
      <dgm:prSet presAssocID="{2AE9CDA7-1E80-4866-A4A0-6F00C6CDC048}" presName="connectorText" presStyleLbl="sibTrans2D1" presStyleIdx="3" presStyleCnt="5"/>
      <dgm:spPr/>
    </dgm:pt>
    <dgm:pt modelId="{CA88EDC0-04B6-4C86-AFC8-38DC220536DC}" type="pres">
      <dgm:prSet presAssocID="{CBA45C0D-5498-4631-8F05-583E788C5859}" presName="node" presStyleLbl="node1" presStyleIdx="4" presStyleCnt="6" custScaleX="233062">
        <dgm:presLayoutVars>
          <dgm:bulletEnabled val="1"/>
        </dgm:presLayoutVars>
      </dgm:prSet>
      <dgm:spPr/>
    </dgm:pt>
    <dgm:pt modelId="{446EF2C8-1F40-49B4-9963-8CA6C6DD52BE}" type="pres">
      <dgm:prSet presAssocID="{EAD5754E-07CB-4F68-B52C-FF0C7A9835C5}" presName="sibTrans" presStyleLbl="sibTrans2D1" presStyleIdx="4" presStyleCnt="5"/>
      <dgm:spPr/>
    </dgm:pt>
    <dgm:pt modelId="{0C05121A-8BBC-49A6-B07A-8796B1EB46CA}" type="pres">
      <dgm:prSet presAssocID="{EAD5754E-07CB-4F68-B52C-FF0C7A9835C5}" presName="connectorText" presStyleLbl="sibTrans2D1" presStyleIdx="4" presStyleCnt="5"/>
      <dgm:spPr/>
    </dgm:pt>
    <dgm:pt modelId="{FE00A5A3-FEF1-4D41-B3AD-F1B71F193832}" type="pres">
      <dgm:prSet presAssocID="{194C2951-8405-454C-B4BB-CE80688CD081}" presName="node" presStyleLbl="node1" presStyleIdx="5" presStyleCnt="6" custScaleX="233062">
        <dgm:presLayoutVars>
          <dgm:bulletEnabled val="1"/>
        </dgm:presLayoutVars>
      </dgm:prSet>
      <dgm:spPr/>
    </dgm:pt>
  </dgm:ptLst>
  <dgm:cxnLst>
    <dgm:cxn modelId="{4A6DAB1B-B3F1-4EEF-AFAB-077F15C8CDF3}" type="presOf" srcId="{A57C0B65-67DD-4909-ABFE-4AEB0CCE2925}" destId="{40B46ED6-280E-4738-8AE5-1A0192B963B6}" srcOrd="0" destOrd="0" presId="urn:microsoft.com/office/officeart/2005/8/layout/process2"/>
    <dgm:cxn modelId="{6B9AC91B-4855-4940-AFD1-EAE87E546340}" type="presOf" srcId="{AC4D6D7C-92C9-402E-82E3-DE8F90BF0011}" destId="{074C5F22-3A40-4015-84B7-AFB89F717BF4}" srcOrd="0" destOrd="0" presId="urn:microsoft.com/office/officeart/2005/8/layout/process2"/>
    <dgm:cxn modelId="{FA6736C4-264E-42F2-A49B-EEBF317A262C}" srcId="{51B67AA3-E5A0-44B3-A58D-6D4D1BA28855}" destId="{22FDA083-F2CB-4AF1-B64A-BDC118FA9788}" srcOrd="3" destOrd="0" parTransId="{787F1A3E-AE21-48FE-97BC-E505A5696CB9}" sibTransId="{2AE9CDA7-1E80-4866-A4A0-6F00C6CDC048}"/>
    <dgm:cxn modelId="{D1230773-4709-4ED5-9DF6-F276D0607AC3}" srcId="{51B67AA3-E5A0-44B3-A58D-6D4D1BA28855}" destId="{C9F89A03-759C-4542-8D1C-43F3876AE151}" srcOrd="0" destOrd="0" parTransId="{405E5BBC-FFEF-4E74-A0E5-4D769F71F0A6}" sibTransId="{CC5D4E79-4940-43E3-9680-8401AB291E2E}"/>
    <dgm:cxn modelId="{CDA9A833-D6EC-47BD-B0F6-0ECB38CCBB17}" type="presOf" srcId="{22FDA083-F2CB-4AF1-B64A-BDC118FA9788}" destId="{E9D55410-7D26-402E-BA58-3BCDD72DE947}" srcOrd="0" destOrd="0" presId="urn:microsoft.com/office/officeart/2005/8/layout/process2"/>
    <dgm:cxn modelId="{8C7FA3BC-BC54-423B-B974-0AE901388121}" type="presOf" srcId="{CC5D4E79-4940-43E3-9680-8401AB291E2E}" destId="{0CE2F0E5-BB0D-4C17-B2EC-FCE7E761B2E0}" srcOrd="0" destOrd="0" presId="urn:microsoft.com/office/officeart/2005/8/layout/process2"/>
    <dgm:cxn modelId="{669133CB-607B-4C25-9188-E19D00B699D9}" type="presOf" srcId="{C9F89A03-759C-4542-8D1C-43F3876AE151}" destId="{24BD28F0-D187-4929-B097-689EFCA7927B}" srcOrd="0" destOrd="0" presId="urn:microsoft.com/office/officeart/2005/8/layout/process2"/>
    <dgm:cxn modelId="{866C0939-928A-4F41-8B0F-67812CB76CF3}" srcId="{51B67AA3-E5A0-44B3-A58D-6D4D1BA28855}" destId="{194C2951-8405-454C-B4BB-CE80688CD081}" srcOrd="5" destOrd="0" parTransId="{BBA75013-274D-4BBF-B022-8A1739883E2B}" sibTransId="{2786E05C-21D5-47A9-8ADC-EBBA749D45B4}"/>
    <dgm:cxn modelId="{01030A14-82E1-4FE1-A07C-406B9D6A1BBD}" type="presOf" srcId="{AC4D6D7C-92C9-402E-82E3-DE8F90BF0011}" destId="{E20C49E7-9D30-44C2-8B10-2B2D16259174}" srcOrd="1" destOrd="0" presId="urn:microsoft.com/office/officeart/2005/8/layout/process2"/>
    <dgm:cxn modelId="{E73ACB10-5D50-49A3-9712-0C8F499EC77E}" type="presOf" srcId="{EAD5754E-07CB-4F68-B52C-FF0C7A9835C5}" destId="{0C05121A-8BBC-49A6-B07A-8796B1EB46CA}" srcOrd="1" destOrd="0" presId="urn:microsoft.com/office/officeart/2005/8/layout/process2"/>
    <dgm:cxn modelId="{CEA44489-A005-404E-B7ED-1A7805EC1E1F}" type="presOf" srcId="{AE657A33-D4B1-49CC-A6C4-C5435E0DB87C}" destId="{D3D6E514-D248-49B7-BBE8-2F3708C66C27}" srcOrd="0" destOrd="0" presId="urn:microsoft.com/office/officeart/2005/8/layout/process2"/>
    <dgm:cxn modelId="{902516CC-B9CC-4225-BD04-7A4B5F56531F}" type="presOf" srcId="{2AE9CDA7-1E80-4866-A4A0-6F00C6CDC048}" destId="{30A9E4D8-667E-482E-A10D-A318F95057E9}" srcOrd="1" destOrd="0" presId="urn:microsoft.com/office/officeart/2005/8/layout/process2"/>
    <dgm:cxn modelId="{DAD508B7-26AD-488E-99C0-43662113D5BF}" type="presOf" srcId="{AE657A33-D4B1-49CC-A6C4-C5435E0DB87C}" destId="{E34DA7A6-17D3-4634-8A00-A173D36E1353}" srcOrd="1" destOrd="0" presId="urn:microsoft.com/office/officeart/2005/8/layout/process2"/>
    <dgm:cxn modelId="{9DC3396B-AFB9-44FD-9F91-67FEA8F6DD2F}" type="presOf" srcId="{51B67AA3-E5A0-44B3-A58D-6D4D1BA28855}" destId="{ED788B84-D11E-4B8D-BE58-344D0612802C}" srcOrd="0" destOrd="0" presId="urn:microsoft.com/office/officeart/2005/8/layout/process2"/>
    <dgm:cxn modelId="{EE766F43-0A1F-4646-893E-39FD554D816B}" srcId="{51B67AA3-E5A0-44B3-A58D-6D4D1BA28855}" destId="{CBA45C0D-5498-4631-8F05-583E788C5859}" srcOrd="4" destOrd="0" parTransId="{80AB011D-A490-4881-A9B6-A44D64349FCB}" sibTransId="{EAD5754E-07CB-4F68-B52C-FF0C7A9835C5}"/>
    <dgm:cxn modelId="{DEB56A62-107B-4216-A653-EA76F8CFF3AC}" type="presOf" srcId="{2AE9CDA7-1E80-4866-A4A0-6F00C6CDC048}" destId="{629327D1-67B9-4127-BD4C-BD0F67208F7F}" srcOrd="0" destOrd="0" presId="urn:microsoft.com/office/officeart/2005/8/layout/process2"/>
    <dgm:cxn modelId="{2C40D77E-5088-4197-A8FC-F8A0CFC6D17D}" type="presOf" srcId="{194C2951-8405-454C-B4BB-CE80688CD081}" destId="{FE00A5A3-FEF1-4D41-B3AD-F1B71F193832}" srcOrd="0" destOrd="0" presId="urn:microsoft.com/office/officeart/2005/8/layout/process2"/>
    <dgm:cxn modelId="{8EA5A966-E0E8-4D44-B9A0-D82752CF63CD}" type="presOf" srcId="{EAD5754E-07CB-4F68-B52C-FF0C7A9835C5}" destId="{446EF2C8-1F40-49B4-9963-8CA6C6DD52BE}" srcOrd="0" destOrd="0" presId="urn:microsoft.com/office/officeart/2005/8/layout/process2"/>
    <dgm:cxn modelId="{58C3C0A7-8FF3-4BD9-83DD-D11533558EFC}" srcId="{51B67AA3-E5A0-44B3-A58D-6D4D1BA28855}" destId="{B81FE3A3-AB38-4668-A685-9B7C238C3C27}" srcOrd="2" destOrd="0" parTransId="{8E86EE0B-3BB9-4791-9ADF-AAF615F34315}" sibTransId="{AC4D6D7C-92C9-402E-82E3-DE8F90BF0011}"/>
    <dgm:cxn modelId="{0B0F47E5-AF85-4C5F-8040-868CD646611A}" type="presOf" srcId="{B81FE3A3-AB38-4668-A685-9B7C238C3C27}" destId="{BCABB595-F169-4C9A-BBFB-81F918A39C61}" srcOrd="0" destOrd="0" presId="urn:microsoft.com/office/officeart/2005/8/layout/process2"/>
    <dgm:cxn modelId="{F5CAEE07-FCE9-45B2-B8C6-08CB144752FF}" type="presOf" srcId="{CBA45C0D-5498-4631-8F05-583E788C5859}" destId="{CA88EDC0-04B6-4C86-AFC8-38DC220536DC}" srcOrd="0" destOrd="0" presId="urn:microsoft.com/office/officeart/2005/8/layout/process2"/>
    <dgm:cxn modelId="{67C86CD0-DFFA-4F1C-9273-ABAA32D191E6}" type="presOf" srcId="{CC5D4E79-4940-43E3-9680-8401AB291E2E}" destId="{D1802348-52F0-4954-A9E3-87207DC65DFD}" srcOrd="1" destOrd="0" presId="urn:microsoft.com/office/officeart/2005/8/layout/process2"/>
    <dgm:cxn modelId="{F9F56168-1C67-4C5A-BACB-D0BF9C42185E}" srcId="{51B67AA3-E5A0-44B3-A58D-6D4D1BA28855}" destId="{A57C0B65-67DD-4909-ABFE-4AEB0CCE2925}" srcOrd="1" destOrd="0" parTransId="{E02F103F-AEC5-4985-AC57-2764018D5EAA}" sibTransId="{AE657A33-D4B1-49CC-A6C4-C5435E0DB87C}"/>
    <dgm:cxn modelId="{996F06F9-79C4-4194-8C99-9FF9D0C795BE}" type="presParOf" srcId="{ED788B84-D11E-4B8D-BE58-344D0612802C}" destId="{24BD28F0-D187-4929-B097-689EFCA7927B}" srcOrd="0" destOrd="0" presId="urn:microsoft.com/office/officeart/2005/8/layout/process2"/>
    <dgm:cxn modelId="{EC792A07-C4C1-4418-B39B-3BAF564D57CB}" type="presParOf" srcId="{ED788B84-D11E-4B8D-BE58-344D0612802C}" destId="{0CE2F0E5-BB0D-4C17-B2EC-FCE7E761B2E0}" srcOrd="1" destOrd="0" presId="urn:microsoft.com/office/officeart/2005/8/layout/process2"/>
    <dgm:cxn modelId="{F2758AA1-ADC4-4A94-8FF7-A776AD81CE05}" type="presParOf" srcId="{0CE2F0E5-BB0D-4C17-B2EC-FCE7E761B2E0}" destId="{D1802348-52F0-4954-A9E3-87207DC65DFD}" srcOrd="0" destOrd="0" presId="urn:microsoft.com/office/officeart/2005/8/layout/process2"/>
    <dgm:cxn modelId="{F0457015-ABD9-4A1D-B2FA-9347BBA40889}" type="presParOf" srcId="{ED788B84-D11E-4B8D-BE58-344D0612802C}" destId="{40B46ED6-280E-4738-8AE5-1A0192B963B6}" srcOrd="2" destOrd="0" presId="urn:microsoft.com/office/officeart/2005/8/layout/process2"/>
    <dgm:cxn modelId="{3196EBAA-CD10-4981-934A-6B0001829E5F}" type="presParOf" srcId="{ED788B84-D11E-4B8D-BE58-344D0612802C}" destId="{D3D6E514-D248-49B7-BBE8-2F3708C66C27}" srcOrd="3" destOrd="0" presId="urn:microsoft.com/office/officeart/2005/8/layout/process2"/>
    <dgm:cxn modelId="{8A273149-1C7E-47EE-8250-ED46E0FB4032}" type="presParOf" srcId="{D3D6E514-D248-49B7-BBE8-2F3708C66C27}" destId="{E34DA7A6-17D3-4634-8A00-A173D36E1353}" srcOrd="0" destOrd="0" presId="urn:microsoft.com/office/officeart/2005/8/layout/process2"/>
    <dgm:cxn modelId="{0534620A-3317-450C-BE2C-BD51F142D111}" type="presParOf" srcId="{ED788B84-D11E-4B8D-BE58-344D0612802C}" destId="{BCABB595-F169-4C9A-BBFB-81F918A39C61}" srcOrd="4" destOrd="0" presId="urn:microsoft.com/office/officeart/2005/8/layout/process2"/>
    <dgm:cxn modelId="{A26D432E-6645-4D52-BBD5-33910D976D73}" type="presParOf" srcId="{ED788B84-D11E-4B8D-BE58-344D0612802C}" destId="{074C5F22-3A40-4015-84B7-AFB89F717BF4}" srcOrd="5" destOrd="0" presId="urn:microsoft.com/office/officeart/2005/8/layout/process2"/>
    <dgm:cxn modelId="{333D60DA-ABDC-4C78-AEA0-438B512C1A78}" type="presParOf" srcId="{074C5F22-3A40-4015-84B7-AFB89F717BF4}" destId="{E20C49E7-9D30-44C2-8B10-2B2D16259174}" srcOrd="0" destOrd="0" presId="urn:microsoft.com/office/officeart/2005/8/layout/process2"/>
    <dgm:cxn modelId="{70C7BB8F-7E49-498D-A6B5-4F9F9B46E181}" type="presParOf" srcId="{ED788B84-D11E-4B8D-BE58-344D0612802C}" destId="{E9D55410-7D26-402E-BA58-3BCDD72DE947}" srcOrd="6" destOrd="0" presId="urn:microsoft.com/office/officeart/2005/8/layout/process2"/>
    <dgm:cxn modelId="{0436F703-9362-435F-BAD1-2526EE292B06}" type="presParOf" srcId="{ED788B84-D11E-4B8D-BE58-344D0612802C}" destId="{629327D1-67B9-4127-BD4C-BD0F67208F7F}" srcOrd="7" destOrd="0" presId="urn:microsoft.com/office/officeart/2005/8/layout/process2"/>
    <dgm:cxn modelId="{EFCF190B-366A-4C29-A9EB-3065D7714C4A}" type="presParOf" srcId="{629327D1-67B9-4127-BD4C-BD0F67208F7F}" destId="{30A9E4D8-667E-482E-A10D-A318F95057E9}" srcOrd="0" destOrd="0" presId="urn:microsoft.com/office/officeart/2005/8/layout/process2"/>
    <dgm:cxn modelId="{B94CE310-9A6B-456C-A060-90F1E28A9BD2}" type="presParOf" srcId="{ED788B84-D11E-4B8D-BE58-344D0612802C}" destId="{CA88EDC0-04B6-4C86-AFC8-38DC220536DC}" srcOrd="8" destOrd="0" presId="urn:microsoft.com/office/officeart/2005/8/layout/process2"/>
    <dgm:cxn modelId="{E0C97176-A8B4-4366-8938-6C862140E04C}" type="presParOf" srcId="{ED788B84-D11E-4B8D-BE58-344D0612802C}" destId="{446EF2C8-1F40-49B4-9963-8CA6C6DD52BE}" srcOrd="9" destOrd="0" presId="urn:microsoft.com/office/officeart/2005/8/layout/process2"/>
    <dgm:cxn modelId="{C1BC2F86-475C-4881-8D6F-853FCBDABA63}" type="presParOf" srcId="{446EF2C8-1F40-49B4-9963-8CA6C6DD52BE}" destId="{0C05121A-8BBC-49A6-B07A-8796B1EB46CA}" srcOrd="0" destOrd="0" presId="urn:microsoft.com/office/officeart/2005/8/layout/process2"/>
    <dgm:cxn modelId="{363D7517-2B24-4B87-8503-B68FD6C5D07B}" type="presParOf" srcId="{ED788B84-D11E-4B8D-BE58-344D0612802C}" destId="{FE00A5A3-FEF1-4D41-B3AD-F1B71F193832}" srcOrd="10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BC7F614-268B-4548-89AD-AC2D64525761}" type="doc">
      <dgm:prSet loTypeId="urn:microsoft.com/office/officeart/2005/8/layout/pyramid1" loCatId="pyramid" qsTypeId="urn:microsoft.com/office/officeart/2005/8/quickstyle/3d5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3D99229-A20A-4981-B958-2DFF672A2923}">
      <dgm:prSet phldrT="[Text]"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sq-AL" sz="2000" b="1" dirty="0"/>
            <a:t>1. Qëllimi socio-ekonomik</a:t>
          </a:r>
          <a:endParaRPr lang="en-US" sz="2000" b="1" dirty="0"/>
        </a:p>
      </dgm:t>
    </dgm:pt>
    <dgm:pt modelId="{7AF4539C-8488-40DD-9FDE-E9438D4D0E9C}" type="parTrans" cxnId="{EA7B8D45-F266-46AF-B47F-BB24F73E70B8}">
      <dgm:prSet/>
      <dgm:spPr/>
      <dgm:t>
        <a:bodyPr/>
        <a:lstStyle/>
        <a:p>
          <a:endParaRPr lang="en-US"/>
        </a:p>
      </dgm:t>
    </dgm:pt>
    <dgm:pt modelId="{4C30F899-E9F2-448C-8764-D618F8823EDA}" type="sibTrans" cxnId="{EA7B8D45-F266-46AF-B47F-BB24F73E70B8}">
      <dgm:prSet/>
      <dgm:spPr/>
      <dgm:t>
        <a:bodyPr/>
        <a:lstStyle/>
        <a:p>
          <a:endParaRPr lang="en-US"/>
        </a:p>
      </dgm:t>
    </dgm:pt>
    <dgm:pt modelId="{381850A6-885B-416D-8FFD-1737F9B8E738}">
      <dgm:prSet phldrT="[Text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sq-AL" sz="2000" b="1" dirty="0"/>
            <a:t>2. Misioni</a:t>
          </a:r>
          <a:endParaRPr lang="en-US" sz="2000" b="1" dirty="0"/>
        </a:p>
      </dgm:t>
    </dgm:pt>
    <dgm:pt modelId="{605D2656-A56E-4ABA-B52E-93026A1AB598}" type="parTrans" cxnId="{F9BEC38E-4DF6-4F63-A5F6-82069E31D20D}">
      <dgm:prSet/>
      <dgm:spPr/>
      <dgm:t>
        <a:bodyPr/>
        <a:lstStyle/>
        <a:p>
          <a:endParaRPr lang="en-US"/>
        </a:p>
      </dgm:t>
    </dgm:pt>
    <dgm:pt modelId="{F72CDBEE-7FCC-4A8F-9EA8-3EBD64D696EF}" type="sibTrans" cxnId="{F9BEC38E-4DF6-4F63-A5F6-82069E31D20D}">
      <dgm:prSet/>
      <dgm:spPr/>
      <dgm:t>
        <a:bodyPr/>
        <a:lstStyle/>
        <a:p>
          <a:endParaRPr lang="en-US"/>
        </a:p>
      </dgm:t>
    </dgm:pt>
    <dgm:pt modelId="{CED25674-03E4-4B58-87DD-D3E76A554BF2}">
      <dgm:prSet phldrT="[Text]"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sq-AL" sz="2000" b="1" dirty="0"/>
            <a:t>6. Qëllimet e njësive</a:t>
          </a:r>
          <a:endParaRPr lang="en-US" sz="2000" b="1" dirty="0"/>
        </a:p>
      </dgm:t>
    </dgm:pt>
    <dgm:pt modelId="{C6C018DA-4D0B-41CA-8D48-C86EA9936C12}" type="parTrans" cxnId="{00777E4B-6F9B-4BA1-A648-6862266B6719}">
      <dgm:prSet/>
      <dgm:spPr/>
      <dgm:t>
        <a:bodyPr/>
        <a:lstStyle/>
        <a:p>
          <a:endParaRPr lang="en-US"/>
        </a:p>
      </dgm:t>
    </dgm:pt>
    <dgm:pt modelId="{F89C500F-A8F3-4B9B-BADD-C08C9338A192}" type="sibTrans" cxnId="{00777E4B-6F9B-4BA1-A648-6862266B6719}">
      <dgm:prSet/>
      <dgm:spPr/>
      <dgm:t>
        <a:bodyPr/>
        <a:lstStyle/>
        <a:p>
          <a:endParaRPr lang="en-US"/>
        </a:p>
      </dgm:t>
    </dgm:pt>
    <dgm:pt modelId="{0F60323C-C48B-45B7-8BE9-80A0A6187952}">
      <dgm:prSet phldrT="[Text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sq-AL" sz="2000" b="1" dirty="0"/>
            <a:t>3. Qëllimet e tërësishme </a:t>
          </a:r>
          <a:r>
            <a:rPr lang="en-US" sz="2000" b="1" dirty="0"/>
            <a:t>/</a:t>
          </a:r>
          <a:r>
            <a:rPr lang="en-US" sz="2000" b="1" dirty="0" err="1"/>
            <a:t>globale</a:t>
          </a:r>
          <a:endParaRPr lang="en-US" sz="2000" b="1" dirty="0"/>
        </a:p>
      </dgm:t>
    </dgm:pt>
    <dgm:pt modelId="{FD4D9F82-DCCF-40E1-93E1-16EF35755197}" type="parTrans" cxnId="{3BF1F1FD-3898-4DF5-ABF7-DD0FB4280F97}">
      <dgm:prSet/>
      <dgm:spPr/>
      <dgm:t>
        <a:bodyPr/>
        <a:lstStyle/>
        <a:p>
          <a:endParaRPr lang="en-US"/>
        </a:p>
      </dgm:t>
    </dgm:pt>
    <dgm:pt modelId="{E049A89A-F7A8-4E70-865B-341602655094}" type="sibTrans" cxnId="{3BF1F1FD-3898-4DF5-ABF7-DD0FB4280F97}">
      <dgm:prSet/>
      <dgm:spPr/>
      <dgm:t>
        <a:bodyPr/>
        <a:lstStyle/>
        <a:p>
          <a:endParaRPr lang="en-US"/>
        </a:p>
      </dgm:t>
    </dgm:pt>
    <dgm:pt modelId="{42EB994A-2E6A-4A2A-B104-99B7CAE346B3}">
      <dgm:prSet phldrT="[Text]"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sq-AL" sz="2000" b="1" dirty="0"/>
            <a:t>4. Qëllimet e caktuara si të përgjithshme</a:t>
          </a:r>
          <a:endParaRPr lang="en-US" sz="2000" b="1" dirty="0"/>
        </a:p>
      </dgm:t>
    </dgm:pt>
    <dgm:pt modelId="{2C2E6BA1-061D-4F41-A4C3-27060B2835D4}" type="parTrans" cxnId="{D9EA687F-1631-45B8-A575-EAF28447577F}">
      <dgm:prSet/>
      <dgm:spPr/>
      <dgm:t>
        <a:bodyPr/>
        <a:lstStyle/>
        <a:p>
          <a:endParaRPr lang="en-US"/>
        </a:p>
      </dgm:t>
    </dgm:pt>
    <dgm:pt modelId="{DF127C88-2716-43B3-8533-EFFD06730123}" type="sibTrans" cxnId="{D9EA687F-1631-45B8-A575-EAF28447577F}">
      <dgm:prSet/>
      <dgm:spPr/>
      <dgm:t>
        <a:bodyPr/>
        <a:lstStyle/>
        <a:p>
          <a:endParaRPr lang="en-US"/>
        </a:p>
      </dgm:t>
    </dgm:pt>
    <dgm:pt modelId="{D13270D9-517E-47C1-A32E-94D99668C935}">
      <dgm:prSet phldrT="[Text]"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sq-AL" sz="2000" b="1" dirty="0"/>
            <a:t>5. Qëllimet e pjesëve të ndërmarrjes</a:t>
          </a:r>
          <a:endParaRPr lang="en-US" sz="2000" b="1" dirty="0"/>
        </a:p>
      </dgm:t>
    </dgm:pt>
    <dgm:pt modelId="{1C9E357A-BE3B-4D71-AD20-0DDF115D2510}" type="parTrans" cxnId="{ADF803A8-79C3-4F91-B97B-32F5C554A2DD}">
      <dgm:prSet/>
      <dgm:spPr/>
      <dgm:t>
        <a:bodyPr/>
        <a:lstStyle/>
        <a:p>
          <a:endParaRPr lang="en-US"/>
        </a:p>
      </dgm:t>
    </dgm:pt>
    <dgm:pt modelId="{0C5BF337-5211-4CF3-9AC0-1295B5408BA9}" type="sibTrans" cxnId="{ADF803A8-79C3-4F91-B97B-32F5C554A2DD}">
      <dgm:prSet/>
      <dgm:spPr/>
      <dgm:t>
        <a:bodyPr/>
        <a:lstStyle/>
        <a:p>
          <a:endParaRPr lang="en-US"/>
        </a:p>
      </dgm:t>
    </dgm:pt>
    <dgm:pt modelId="{889BE981-C6A6-43CE-8B14-80A42DCACD70}">
      <dgm:prSet phldrT="[Text]"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sq-AL" sz="2000" b="1" dirty="0"/>
            <a:t>7. Qëllimet e individit</a:t>
          </a:r>
          <a:endParaRPr lang="en-US" sz="2000" b="1" dirty="0"/>
        </a:p>
      </dgm:t>
    </dgm:pt>
    <dgm:pt modelId="{C3C88D83-D1AD-4CED-9D14-3D5255D1AC85}" type="parTrans" cxnId="{7B036128-6988-47EC-B193-FCA1C6169215}">
      <dgm:prSet/>
      <dgm:spPr/>
      <dgm:t>
        <a:bodyPr/>
        <a:lstStyle/>
        <a:p>
          <a:endParaRPr lang="en-US"/>
        </a:p>
      </dgm:t>
    </dgm:pt>
    <dgm:pt modelId="{6ED9486B-0600-468F-9DAE-FF9A18144532}" type="sibTrans" cxnId="{7B036128-6988-47EC-B193-FCA1C6169215}">
      <dgm:prSet/>
      <dgm:spPr/>
      <dgm:t>
        <a:bodyPr/>
        <a:lstStyle/>
        <a:p>
          <a:endParaRPr lang="en-US"/>
        </a:p>
      </dgm:t>
    </dgm:pt>
    <dgm:pt modelId="{51DC9C98-18AB-41AB-B5EA-B9562EDC1EDB}" type="pres">
      <dgm:prSet presAssocID="{EBC7F614-268B-4548-89AD-AC2D64525761}" presName="Name0" presStyleCnt="0">
        <dgm:presLayoutVars>
          <dgm:dir/>
          <dgm:animLvl val="lvl"/>
          <dgm:resizeHandles val="exact"/>
        </dgm:presLayoutVars>
      </dgm:prSet>
      <dgm:spPr/>
    </dgm:pt>
    <dgm:pt modelId="{0E08B0A5-0530-4EAD-8650-9C657CE083F1}" type="pres">
      <dgm:prSet presAssocID="{43D99229-A20A-4981-B958-2DFF672A2923}" presName="Name8" presStyleCnt="0"/>
      <dgm:spPr/>
    </dgm:pt>
    <dgm:pt modelId="{23969669-E414-4586-B136-B4EC7F825777}" type="pres">
      <dgm:prSet presAssocID="{43D99229-A20A-4981-B958-2DFF672A2923}" presName="level" presStyleLbl="node1" presStyleIdx="0" presStyleCnt="7">
        <dgm:presLayoutVars>
          <dgm:chMax val="1"/>
          <dgm:bulletEnabled val="1"/>
        </dgm:presLayoutVars>
      </dgm:prSet>
      <dgm:spPr/>
    </dgm:pt>
    <dgm:pt modelId="{40DF7F24-3801-4FFD-8F27-5AD6CB049101}" type="pres">
      <dgm:prSet presAssocID="{43D99229-A20A-4981-B958-2DFF672A2923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81E9CB88-5B9D-433A-B7A8-5CB432539402}" type="pres">
      <dgm:prSet presAssocID="{381850A6-885B-416D-8FFD-1737F9B8E738}" presName="Name8" presStyleCnt="0"/>
      <dgm:spPr/>
    </dgm:pt>
    <dgm:pt modelId="{E413DEB2-31A0-411C-BA4D-DCCAEDABC38A}" type="pres">
      <dgm:prSet presAssocID="{381850A6-885B-416D-8FFD-1737F9B8E738}" presName="level" presStyleLbl="node1" presStyleIdx="1" presStyleCnt="7">
        <dgm:presLayoutVars>
          <dgm:chMax val="1"/>
          <dgm:bulletEnabled val="1"/>
        </dgm:presLayoutVars>
      </dgm:prSet>
      <dgm:spPr/>
    </dgm:pt>
    <dgm:pt modelId="{1E4AE7BD-3B5B-44C3-BBB1-C454FB7BBC70}" type="pres">
      <dgm:prSet presAssocID="{381850A6-885B-416D-8FFD-1737F9B8E738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D9700A34-5192-4F92-80E2-DECC2E2594F5}" type="pres">
      <dgm:prSet presAssocID="{0F60323C-C48B-45B7-8BE9-80A0A6187952}" presName="Name8" presStyleCnt="0"/>
      <dgm:spPr/>
    </dgm:pt>
    <dgm:pt modelId="{9ABF8ADF-ECC2-42F5-9777-A978AAFE07F4}" type="pres">
      <dgm:prSet presAssocID="{0F60323C-C48B-45B7-8BE9-80A0A6187952}" presName="level" presStyleLbl="node1" presStyleIdx="2" presStyleCnt="7">
        <dgm:presLayoutVars>
          <dgm:chMax val="1"/>
          <dgm:bulletEnabled val="1"/>
        </dgm:presLayoutVars>
      </dgm:prSet>
      <dgm:spPr/>
    </dgm:pt>
    <dgm:pt modelId="{545AC98B-4E38-4BD1-B033-AE323B5B4A0D}" type="pres">
      <dgm:prSet presAssocID="{0F60323C-C48B-45B7-8BE9-80A0A6187952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24556F37-CCE3-435B-BD0F-284DC02488C5}" type="pres">
      <dgm:prSet presAssocID="{42EB994A-2E6A-4A2A-B104-99B7CAE346B3}" presName="Name8" presStyleCnt="0"/>
      <dgm:spPr/>
    </dgm:pt>
    <dgm:pt modelId="{DD6DE4BF-20D7-4DC3-9C4C-832D3C449A5D}" type="pres">
      <dgm:prSet presAssocID="{42EB994A-2E6A-4A2A-B104-99B7CAE346B3}" presName="level" presStyleLbl="node1" presStyleIdx="3" presStyleCnt="7">
        <dgm:presLayoutVars>
          <dgm:chMax val="1"/>
          <dgm:bulletEnabled val="1"/>
        </dgm:presLayoutVars>
      </dgm:prSet>
      <dgm:spPr/>
    </dgm:pt>
    <dgm:pt modelId="{73115FE8-4C00-4461-842F-9D7BA5FCEC16}" type="pres">
      <dgm:prSet presAssocID="{42EB994A-2E6A-4A2A-B104-99B7CAE346B3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C4E7644E-EF88-44B2-B550-6ACF5491D97F}" type="pres">
      <dgm:prSet presAssocID="{D13270D9-517E-47C1-A32E-94D99668C935}" presName="Name8" presStyleCnt="0"/>
      <dgm:spPr/>
    </dgm:pt>
    <dgm:pt modelId="{C7997F81-4C01-4B03-8E45-B5FC9703FEFE}" type="pres">
      <dgm:prSet presAssocID="{D13270D9-517E-47C1-A32E-94D99668C935}" presName="level" presStyleLbl="node1" presStyleIdx="4" presStyleCnt="7">
        <dgm:presLayoutVars>
          <dgm:chMax val="1"/>
          <dgm:bulletEnabled val="1"/>
        </dgm:presLayoutVars>
      </dgm:prSet>
      <dgm:spPr/>
    </dgm:pt>
    <dgm:pt modelId="{419DE257-11A3-42E1-B093-416ECFFA3445}" type="pres">
      <dgm:prSet presAssocID="{D13270D9-517E-47C1-A32E-94D99668C935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395CCE9F-B189-4D8C-8CEC-3745FBED4475}" type="pres">
      <dgm:prSet presAssocID="{CED25674-03E4-4B58-87DD-D3E76A554BF2}" presName="Name8" presStyleCnt="0"/>
      <dgm:spPr/>
    </dgm:pt>
    <dgm:pt modelId="{2E7B4042-0E2E-4340-91F7-DBABF66440A9}" type="pres">
      <dgm:prSet presAssocID="{CED25674-03E4-4B58-87DD-D3E76A554BF2}" presName="level" presStyleLbl="node1" presStyleIdx="5" presStyleCnt="7">
        <dgm:presLayoutVars>
          <dgm:chMax val="1"/>
          <dgm:bulletEnabled val="1"/>
        </dgm:presLayoutVars>
      </dgm:prSet>
      <dgm:spPr/>
    </dgm:pt>
    <dgm:pt modelId="{173B22F3-5B84-4292-824B-22A38CB510B9}" type="pres">
      <dgm:prSet presAssocID="{CED25674-03E4-4B58-87DD-D3E76A554BF2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968F4640-D40C-4D02-9069-202BD87DBEC1}" type="pres">
      <dgm:prSet presAssocID="{889BE981-C6A6-43CE-8B14-80A42DCACD70}" presName="Name8" presStyleCnt="0"/>
      <dgm:spPr/>
    </dgm:pt>
    <dgm:pt modelId="{FE4B7823-BF87-4149-AB90-004E92781179}" type="pres">
      <dgm:prSet presAssocID="{889BE981-C6A6-43CE-8B14-80A42DCACD70}" presName="level" presStyleLbl="node1" presStyleIdx="6" presStyleCnt="7" custLinFactNeighborX="-9259" custLinFactNeighborY="12500">
        <dgm:presLayoutVars>
          <dgm:chMax val="1"/>
          <dgm:bulletEnabled val="1"/>
        </dgm:presLayoutVars>
      </dgm:prSet>
      <dgm:spPr/>
    </dgm:pt>
    <dgm:pt modelId="{315006B4-312F-44B2-A6C0-F9D04AA77E66}" type="pres">
      <dgm:prSet presAssocID="{889BE981-C6A6-43CE-8B14-80A42DCACD70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017B70D9-2DD5-49C2-AD8C-B488CE351BC9}" type="presOf" srcId="{43D99229-A20A-4981-B958-2DFF672A2923}" destId="{40DF7F24-3801-4FFD-8F27-5AD6CB049101}" srcOrd="1" destOrd="0" presId="urn:microsoft.com/office/officeart/2005/8/layout/pyramid1"/>
    <dgm:cxn modelId="{3BF1F1FD-3898-4DF5-ABF7-DD0FB4280F97}" srcId="{EBC7F614-268B-4548-89AD-AC2D64525761}" destId="{0F60323C-C48B-45B7-8BE9-80A0A6187952}" srcOrd="2" destOrd="0" parTransId="{FD4D9F82-DCCF-40E1-93E1-16EF35755197}" sibTransId="{E049A89A-F7A8-4E70-865B-341602655094}"/>
    <dgm:cxn modelId="{4AC3EB4A-64BA-498D-9421-7F4EC39C506E}" type="presOf" srcId="{CED25674-03E4-4B58-87DD-D3E76A554BF2}" destId="{2E7B4042-0E2E-4340-91F7-DBABF66440A9}" srcOrd="0" destOrd="0" presId="urn:microsoft.com/office/officeart/2005/8/layout/pyramid1"/>
    <dgm:cxn modelId="{2717EF69-B524-4D98-B74C-68EA100C47B7}" type="presOf" srcId="{0F60323C-C48B-45B7-8BE9-80A0A6187952}" destId="{545AC98B-4E38-4BD1-B033-AE323B5B4A0D}" srcOrd="1" destOrd="0" presId="urn:microsoft.com/office/officeart/2005/8/layout/pyramid1"/>
    <dgm:cxn modelId="{BCB25F30-703A-4764-AC77-E3F1BE8CE8BE}" type="presOf" srcId="{381850A6-885B-416D-8FFD-1737F9B8E738}" destId="{1E4AE7BD-3B5B-44C3-BBB1-C454FB7BBC70}" srcOrd="1" destOrd="0" presId="urn:microsoft.com/office/officeart/2005/8/layout/pyramid1"/>
    <dgm:cxn modelId="{0205EA86-D849-4416-83E0-06AEFCDE3BFC}" type="presOf" srcId="{889BE981-C6A6-43CE-8B14-80A42DCACD70}" destId="{315006B4-312F-44B2-A6C0-F9D04AA77E66}" srcOrd="1" destOrd="0" presId="urn:microsoft.com/office/officeart/2005/8/layout/pyramid1"/>
    <dgm:cxn modelId="{299870D9-E955-4621-9B6C-A177B935FFAC}" type="presOf" srcId="{CED25674-03E4-4B58-87DD-D3E76A554BF2}" destId="{173B22F3-5B84-4292-824B-22A38CB510B9}" srcOrd="1" destOrd="0" presId="urn:microsoft.com/office/officeart/2005/8/layout/pyramid1"/>
    <dgm:cxn modelId="{6EAA8AEF-072F-4891-96C3-1C4B9ADBA46E}" type="presOf" srcId="{889BE981-C6A6-43CE-8B14-80A42DCACD70}" destId="{FE4B7823-BF87-4149-AB90-004E92781179}" srcOrd="0" destOrd="0" presId="urn:microsoft.com/office/officeart/2005/8/layout/pyramid1"/>
    <dgm:cxn modelId="{CFA27A46-8BCD-4D42-A4D3-A0E78166039D}" type="presOf" srcId="{D13270D9-517E-47C1-A32E-94D99668C935}" destId="{419DE257-11A3-42E1-B093-416ECFFA3445}" srcOrd="1" destOrd="0" presId="urn:microsoft.com/office/officeart/2005/8/layout/pyramid1"/>
    <dgm:cxn modelId="{D9EA687F-1631-45B8-A575-EAF28447577F}" srcId="{EBC7F614-268B-4548-89AD-AC2D64525761}" destId="{42EB994A-2E6A-4A2A-B104-99B7CAE346B3}" srcOrd="3" destOrd="0" parTransId="{2C2E6BA1-061D-4F41-A4C3-27060B2835D4}" sibTransId="{DF127C88-2716-43B3-8533-EFFD06730123}"/>
    <dgm:cxn modelId="{FAA633D7-7E8A-4B42-BFA1-C770802F05F6}" type="presOf" srcId="{42EB994A-2E6A-4A2A-B104-99B7CAE346B3}" destId="{DD6DE4BF-20D7-4DC3-9C4C-832D3C449A5D}" srcOrd="0" destOrd="0" presId="urn:microsoft.com/office/officeart/2005/8/layout/pyramid1"/>
    <dgm:cxn modelId="{F9BEC38E-4DF6-4F63-A5F6-82069E31D20D}" srcId="{EBC7F614-268B-4548-89AD-AC2D64525761}" destId="{381850A6-885B-416D-8FFD-1737F9B8E738}" srcOrd="1" destOrd="0" parTransId="{605D2656-A56E-4ABA-B52E-93026A1AB598}" sibTransId="{F72CDBEE-7FCC-4A8F-9EA8-3EBD64D696EF}"/>
    <dgm:cxn modelId="{F6B22039-1392-4719-9896-914701D7EE79}" type="presOf" srcId="{42EB994A-2E6A-4A2A-B104-99B7CAE346B3}" destId="{73115FE8-4C00-4461-842F-9D7BA5FCEC16}" srcOrd="1" destOrd="0" presId="urn:microsoft.com/office/officeart/2005/8/layout/pyramid1"/>
    <dgm:cxn modelId="{ADF803A8-79C3-4F91-B97B-32F5C554A2DD}" srcId="{EBC7F614-268B-4548-89AD-AC2D64525761}" destId="{D13270D9-517E-47C1-A32E-94D99668C935}" srcOrd="4" destOrd="0" parTransId="{1C9E357A-BE3B-4D71-AD20-0DDF115D2510}" sibTransId="{0C5BF337-5211-4CF3-9AC0-1295B5408BA9}"/>
    <dgm:cxn modelId="{2DE54A88-961A-4FD7-BE63-86A145E62CDA}" type="presOf" srcId="{381850A6-885B-416D-8FFD-1737F9B8E738}" destId="{E413DEB2-31A0-411C-BA4D-DCCAEDABC38A}" srcOrd="0" destOrd="0" presId="urn:microsoft.com/office/officeart/2005/8/layout/pyramid1"/>
    <dgm:cxn modelId="{210BA770-D95A-4EFB-84E9-41DFCA36ED6F}" type="presOf" srcId="{0F60323C-C48B-45B7-8BE9-80A0A6187952}" destId="{9ABF8ADF-ECC2-42F5-9777-A978AAFE07F4}" srcOrd="0" destOrd="0" presId="urn:microsoft.com/office/officeart/2005/8/layout/pyramid1"/>
    <dgm:cxn modelId="{8AC69B60-7FDF-4A3A-A517-4D52D3FC3682}" type="presOf" srcId="{43D99229-A20A-4981-B958-2DFF672A2923}" destId="{23969669-E414-4586-B136-B4EC7F825777}" srcOrd="0" destOrd="0" presId="urn:microsoft.com/office/officeart/2005/8/layout/pyramid1"/>
    <dgm:cxn modelId="{7B036128-6988-47EC-B193-FCA1C6169215}" srcId="{EBC7F614-268B-4548-89AD-AC2D64525761}" destId="{889BE981-C6A6-43CE-8B14-80A42DCACD70}" srcOrd="6" destOrd="0" parTransId="{C3C88D83-D1AD-4CED-9D14-3D5255D1AC85}" sibTransId="{6ED9486B-0600-468F-9DAE-FF9A18144532}"/>
    <dgm:cxn modelId="{A4443C50-6F71-4476-BBE7-F79BE1A13099}" type="presOf" srcId="{D13270D9-517E-47C1-A32E-94D99668C935}" destId="{C7997F81-4C01-4B03-8E45-B5FC9703FEFE}" srcOrd="0" destOrd="0" presId="urn:microsoft.com/office/officeart/2005/8/layout/pyramid1"/>
    <dgm:cxn modelId="{0C5D6486-D39A-476E-A4E9-8790C28B9601}" type="presOf" srcId="{EBC7F614-268B-4548-89AD-AC2D64525761}" destId="{51DC9C98-18AB-41AB-B5EA-B9562EDC1EDB}" srcOrd="0" destOrd="0" presId="urn:microsoft.com/office/officeart/2005/8/layout/pyramid1"/>
    <dgm:cxn modelId="{EA7B8D45-F266-46AF-B47F-BB24F73E70B8}" srcId="{EBC7F614-268B-4548-89AD-AC2D64525761}" destId="{43D99229-A20A-4981-B958-2DFF672A2923}" srcOrd="0" destOrd="0" parTransId="{7AF4539C-8488-40DD-9FDE-E9438D4D0E9C}" sibTransId="{4C30F899-E9F2-448C-8764-D618F8823EDA}"/>
    <dgm:cxn modelId="{00777E4B-6F9B-4BA1-A648-6862266B6719}" srcId="{EBC7F614-268B-4548-89AD-AC2D64525761}" destId="{CED25674-03E4-4B58-87DD-D3E76A554BF2}" srcOrd="5" destOrd="0" parTransId="{C6C018DA-4D0B-41CA-8D48-C86EA9936C12}" sibTransId="{F89C500F-A8F3-4B9B-BADD-C08C9338A192}"/>
    <dgm:cxn modelId="{785D7ED6-F0B7-464D-969D-D8D307D1C7BB}" type="presParOf" srcId="{51DC9C98-18AB-41AB-B5EA-B9562EDC1EDB}" destId="{0E08B0A5-0530-4EAD-8650-9C657CE083F1}" srcOrd="0" destOrd="0" presId="urn:microsoft.com/office/officeart/2005/8/layout/pyramid1"/>
    <dgm:cxn modelId="{968B19B6-7C3C-4505-80DB-8EE709AB3629}" type="presParOf" srcId="{0E08B0A5-0530-4EAD-8650-9C657CE083F1}" destId="{23969669-E414-4586-B136-B4EC7F825777}" srcOrd="0" destOrd="0" presId="urn:microsoft.com/office/officeart/2005/8/layout/pyramid1"/>
    <dgm:cxn modelId="{75176B76-68BD-4584-8060-F48A2D1F70D3}" type="presParOf" srcId="{0E08B0A5-0530-4EAD-8650-9C657CE083F1}" destId="{40DF7F24-3801-4FFD-8F27-5AD6CB049101}" srcOrd="1" destOrd="0" presId="urn:microsoft.com/office/officeart/2005/8/layout/pyramid1"/>
    <dgm:cxn modelId="{E4033F7B-78A9-4DA1-98CF-6E39076F7D0B}" type="presParOf" srcId="{51DC9C98-18AB-41AB-B5EA-B9562EDC1EDB}" destId="{81E9CB88-5B9D-433A-B7A8-5CB432539402}" srcOrd="1" destOrd="0" presId="urn:microsoft.com/office/officeart/2005/8/layout/pyramid1"/>
    <dgm:cxn modelId="{BE563E40-CFD6-4061-AE33-1B89BFAE7F8C}" type="presParOf" srcId="{81E9CB88-5B9D-433A-B7A8-5CB432539402}" destId="{E413DEB2-31A0-411C-BA4D-DCCAEDABC38A}" srcOrd="0" destOrd="0" presId="urn:microsoft.com/office/officeart/2005/8/layout/pyramid1"/>
    <dgm:cxn modelId="{8E2578D8-70F0-4206-BFC1-EB60DCD0624E}" type="presParOf" srcId="{81E9CB88-5B9D-433A-B7A8-5CB432539402}" destId="{1E4AE7BD-3B5B-44C3-BBB1-C454FB7BBC70}" srcOrd="1" destOrd="0" presId="urn:microsoft.com/office/officeart/2005/8/layout/pyramid1"/>
    <dgm:cxn modelId="{7460441C-84BD-4106-959D-7B779A18A1BF}" type="presParOf" srcId="{51DC9C98-18AB-41AB-B5EA-B9562EDC1EDB}" destId="{D9700A34-5192-4F92-80E2-DECC2E2594F5}" srcOrd="2" destOrd="0" presId="urn:microsoft.com/office/officeart/2005/8/layout/pyramid1"/>
    <dgm:cxn modelId="{B1E22723-0E71-43DA-96AF-544BAACF5A92}" type="presParOf" srcId="{D9700A34-5192-4F92-80E2-DECC2E2594F5}" destId="{9ABF8ADF-ECC2-42F5-9777-A978AAFE07F4}" srcOrd="0" destOrd="0" presId="urn:microsoft.com/office/officeart/2005/8/layout/pyramid1"/>
    <dgm:cxn modelId="{7F0DFC8E-87A5-4466-BDAD-296FCE9DA217}" type="presParOf" srcId="{D9700A34-5192-4F92-80E2-DECC2E2594F5}" destId="{545AC98B-4E38-4BD1-B033-AE323B5B4A0D}" srcOrd="1" destOrd="0" presId="urn:microsoft.com/office/officeart/2005/8/layout/pyramid1"/>
    <dgm:cxn modelId="{FBF153E0-0F10-415D-AA52-D782912DBBD4}" type="presParOf" srcId="{51DC9C98-18AB-41AB-B5EA-B9562EDC1EDB}" destId="{24556F37-CCE3-435B-BD0F-284DC02488C5}" srcOrd="3" destOrd="0" presId="urn:microsoft.com/office/officeart/2005/8/layout/pyramid1"/>
    <dgm:cxn modelId="{75AEA454-B61F-49AF-83C2-3E9E20155193}" type="presParOf" srcId="{24556F37-CCE3-435B-BD0F-284DC02488C5}" destId="{DD6DE4BF-20D7-4DC3-9C4C-832D3C449A5D}" srcOrd="0" destOrd="0" presId="urn:microsoft.com/office/officeart/2005/8/layout/pyramid1"/>
    <dgm:cxn modelId="{78521165-5B0D-4DEF-AA0A-096A042F731B}" type="presParOf" srcId="{24556F37-CCE3-435B-BD0F-284DC02488C5}" destId="{73115FE8-4C00-4461-842F-9D7BA5FCEC16}" srcOrd="1" destOrd="0" presId="urn:microsoft.com/office/officeart/2005/8/layout/pyramid1"/>
    <dgm:cxn modelId="{0F2C6636-BEBD-458C-A674-42052480400D}" type="presParOf" srcId="{51DC9C98-18AB-41AB-B5EA-B9562EDC1EDB}" destId="{C4E7644E-EF88-44B2-B550-6ACF5491D97F}" srcOrd="4" destOrd="0" presId="urn:microsoft.com/office/officeart/2005/8/layout/pyramid1"/>
    <dgm:cxn modelId="{EEBF03BE-DE5A-4860-813C-D637DECB53F7}" type="presParOf" srcId="{C4E7644E-EF88-44B2-B550-6ACF5491D97F}" destId="{C7997F81-4C01-4B03-8E45-B5FC9703FEFE}" srcOrd="0" destOrd="0" presId="urn:microsoft.com/office/officeart/2005/8/layout/pyramid1"/>
    <dgm:cxn modelId="{915842FD-7E12-4BA0-841A-C34BE8CCA4A1}" type="presParOf" srcId="{C4E7644E-EF88-44B2-B550-6ACF5491D97F}" destId="{419DE257-11A3-42E1-B093-416ECFFA3445}" srcOrd="1" destOrd="0" presId="urn:microsoft.com/office/officeart/2005/8/layout/pyramid1"/>
    <dgm:cxn modelId="{F2D7413F-0B95-44E8-A6ED-4A6F6C04CCFD}" type="presParOf" srcId="{51DC9C98-18AB-41AB-B5EA-B9562EDC1EDB}" destId="{395CCE9F-B189-4D8C-8CEC-3745FBED4475}" srcOrd="5" destOrd="0" presId="urn:microsoft.com/office/officeart/2005/8/layout/pyramid1"/>
    <dgm:cxn modelId="{8D85B659-01A0-4487-A745-8564A03C1CCE}" type="presParOf" srcId="{395CCE9F-B189-4D8C-8CEC-3745FBED4475}" destId="{2E7B4042-0E2E-4340-91F7-DBABF66440A9}" srcOrd="0" destOrd="0" presId="urn:microsoft.com/office/officeart/2005/8/layout/pyramid1"/>
    <dgm:cxn modelId="{F0C09058-C589-4647-B52E-803C1027E78C}" type="presParOf" srcId="{395CCE9F-B189-4D8C-8CEC-3745FBED4475}" destId="{173B22F3-5B84-4292-824B-22A38CB510B9}" srcOrd="1" destOrd="0" presId="urn:microsoft.com/office/officeart/2005/8/layout/pyramid1"/>
    <dgm:cxn modelId="{36A44DB6-7C6D-4BC1-8655-15484DDB59B7}" type="presParOf" srcId="{51DC9C98-18AB-41AB-B5EA-B9562EDC1EDB}" destId="{968F4640-D40C-4D02-9069-202BD87DBEC1}" srcOrd="6" destOrd="0" presId="urn:microsoft.com/office/officeart/2005/8/layout/pyramid1"/>
    <dgm:cxn modelId="{785B15CC-682E-4421-BBB6-7E6E06259AB2}" type="presParOf" srcId="{968F4640-D40C-4D02-9069-202BD87DBEC1}" destId="{FE4B7823-BF87-4149-AB90-004E92781179}" srcOrd="0" destOrd="0" presId="urn:microsoft.com/office/officeart/2005/8/layout/pyramid1"/>
    <dgm:cxn modelId="{7E6BC897-9FDF-4C54-8320-3659276EB172}" type="presParOf" srcId="{968F4640-D40C-4D02-9069-202BD87DBEC1}" destId="{315006B4-312F-44B2-A6C0-F9D04AA77E66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4C38731-C309-4322-A41D-3B7A83543FCD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4A00457-B01E-4A21-8EDF-F46EF5D70861}">
      <dgm:prSet phldrT="[Text]" custT="1"/>
      <dgm:spPr/>
      <dgm:t>
        <a:bodyPr/>
        <a:lstStyle/>
        <a:p>
          <a:r>
            <a:rPr lang="sq-AL" sz="2400" b="1" dirty="0"/>
            <a:t>Llojet e planeve</a:t>
          </a:r>
          <a:endParaRPr lang="en-US" sz="2400" dirty="0"/>
        </a:p>
      </dgm:t>
    </dgm:pt>
    <dgm:pt modelId="{BB158692-C59C-44E4-B65C-7F9B60BF60B4}" type="parTrans" cxnId="{FA15D101-B13F-41C3-8B6B-AB62C2ECD9BC}">
      <dgm:prSet/>
      <dgm:spPr/>
      <dgm:t>
        <a:bodyPr/>
        <a:lstStyle/>
        <a:p>
          <a:endParaRPr lang="en-US"/>
        </a:p>
      </dgm:t>
    </dgm:pt>
    <dgm:pt modelId="{2AB281FC-DF18-438D-A438-EAA70EFEF1A1}" type="sibTrans" cxnId="{FA15D101-B13F-41C3-8B6B-AB62C2ECD9BC}">
      <dgm:prSet/>
      <dgm:spPr/>
      <dgm:t>
        <a:bodyPr/>
        <a:lstStyle/>
        <a:p>
          <a:endParaRPr lang="en-US"/>
        </a:p>
      </dgm:t>
    </dgm:pt>
    <dgm:pt modelId="{1ECC92E2-877D-4BD3-BDB3-1BF7DF147E47}">
      <dgm:prSet phldrT="[Text]"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800" b="1" dirty="0" err="1"/>
            <a:t>Sipas</a:t>
          </a:r>
          <a:r>
            <a:rPr lang="en-US" sz="1800" b="1" dirty="0"/>
            <a:t> </a:t>
          </a:r>
          <a:r>
            <a:rPr lang="en-US" sz="1800" b="1" dirty="0" err="1"/>
            <a:t>nivelit</a:t>
          </a:r>
          <a:r>
            <a:rPr lang="en-US" sz="1800" b="1" dirty="0"/>
            <a:t> </a:t>
          </a:r>
          <a:r>
            <a:rPr lang="en-US" sz="1800" b="1" dirty="0" err="1"/>
            <a:t>hierakik</a:t>
          </a:r>
          <a:endParaRPr lang="en-US" sz="1800" b="1" dirty="0"/>
        </a:p>
        <a:p>
          <a:r>
            <a:rPr lang="en-US" sz="1800" b="0" dirty="0" err="1"/>
            <a:t>Menaxhmenti</a:t>
          </a:r>
          <a:endParaRPr lang="en-US" sz="1800" b="1" dirty="0"/>
        </a:p>
      </dgm:t>
    </dgm:pt>
    <dgm:pt modelId="{BDE7ECF7-71B8-4409-94D4-01926B0C40AB}" type="parTrans" cxnId="{F7C3EAD1-DB5D-49B4-8B55-D7894999A2CA}">
      <dgm:prSet/>
      <dgm:spPr/>
      <dgm:t>
        <a:bodyPr/>
        <a:lstStyle/>
        <a:p>
          <a:endParaRPr lang="en-US"/>
        </a:p>
      </dgm:t>
    </dgm:pt>
    <dgm:pt modelId="{9EEEFD4A-3385-4F8C-B98D-252A46942017}" type="sibTrans" cxnId="{F7C3EAD1-DB5D-49B4-8B55-D7894999A2CA}">
      <dgm:prSet/>
      <dgm:spPr/>
      <dgm:t>
        <a:bodyPr/>
        <a:lstStyle/>
        <a:p>
          <a:endParaRPr lang="en-US"/>
        </a:p>
      </dgm:t>
    </dgm:pt>
    <dgm:pt modelId="{0CD800DA-10D7-46B8-A2F6-6A343B3E9186}">
      <dgm:prSet phldrT="[Text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800" b="1" dirty="0" err="1"/>
            <a:t>Strategjike</a:t>
          </a:r>
          <a:endParaRPr lang="en-US" sz="1800" b="1" dirty="0"/>
        </a:p>
        <a:p>
          <a:r>
            <a:rPr lang="en-US" sz="1800" b="0" dirty="0"/>
            <a:t>-I </a:t>
          </a:r>
          <a:r>
            <a:rPr lang="en-US" sz="1800" b="0" dirty="0" err="1"/>
            <a:t>lartë</a:t>
          </a:r>
          <a:endParaRPr lang="en-US" sz="1800" b="0" dirty="0"/>
        </a:p>
      </dgm:t>
    </dgm:pt>
    <dgm:pt modelId="{2EA357DA-79AA-43B0-A269-D5FF3514EF41}" type="parTrans" cxnId="{0F28026F-48BC-43D9-9449-A95712BA1646}">
      <dgm:prSet/>
      <dgm:spPr/>
      <dgm:t>
        <a:bodyPr/>
        <a:lstStyle/>
        <a:p>
          <a:endParaRPr lang="en-US"/>
        </a:p>
      </dgm:t>
    </dgm:pt>
    <dgm:pt modelId="{F8A65EB9-249E-448A-9B81-CB2D84CAF590}" type="sibTrans" cxnId="{0F28026F-48BC-43D9-9449-A95712BA1646}">
      <dgm:prSet/>
      <dgm:spPr/>
      <dgm:t>
        <a:bodyPr/>
        <a:lstStyle/>
        <a:p>
          <a:endParaRPr lang="en-US"/>
        </a:p>
      </dgm:t>
    </dgm:pt>
    <dgm:pt modelId="{914156FC-D129-4B24-B980-DFADE6DAFF93}">
      <dgm:prSet phldrT="[Text]"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2000" b="1" dirty="0" err="1"/>
            <a:t>Sipas</a:t>
          </a:r>
          <a:r>
            <a:rPr lang="en-US" sz="2000" b="1" dirty="0"/>
            <a:t> </a:t>
          </a:r>
          <a:r>
            <a:rPr lang="en-US" sz="2000" b="1" dirty="0" err="1"/>
            <a:t>kohëzgjatjes</a:t>
          </a:r>
          <a:endParaRPr lang="en-US" sz="2000" b="1" dirty="0"/>
        </a:p>
      </dgm:t>
    </dgm:pt>
    <dgm:pt modelId="{A8AA7777-DFE6-48D4-9C5E-95B0FA2D0996}" type="parTrans" cxnId="{761780C1-D77F-4C2D-9D4A-4E823326CB08}">
      <dgm:prSet/>
      <dgm:spPr/>
      <dgm:t>
        <a:bodyPr/>
        <a:lstStyle/>
        <a:p>
          <a:endParaRPr lang="en-US"/>
        </a:p>
      </dgm:t>
    </dgm:pt>
    <dgm:pt modelId="{314CE6EA-CA07-4F16-A2F9-8FBCBD2B691A}" type="sibTrans" cxnId="{761780C1-D77F-4C2D-9D4A-4E823326CB08}">
      <dgm:prSet/>
      <dgm:spPr/>
      <dgm:t>
        <a:bodyPr/>
        <a:lstStyle/>
        <a:p>
          <a:endParaRPr lang="en-US"/>
        </a:p>
      </dgm:t>
    </dgm:pt>
    <dgm:pt modelId="{83D29114-A9C0-43A8-9006-35C0A676958A}">
      <dgm:prSet phldrT="[Text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b="1" dirty="0" err="1"/>
            <a:t>Afatgjate</a:t>
          </a:r>
          <a:endParaRPr lang="en-US" b="1" dirty="0"/>
        </a:p>
        <a:p>
          <a:r>
            <a:rPr lang="en-US" b="0" dirty="0"/>
            <a:t>5-10 </a:t>
          </a:r>
          <a:r>
            <a:rPr lang="en-US" b="0" dirty="0" err="1"/>
            <a:t>vjet</a:t>
          </a:r>
          <a:endParaRPr lang="en-US" b="0" dirty="0"/>
        </a:p>
      </dgm:t>
    </dgm:pt>
    <dgm:pt modelId="{72383B63-DE2B-4E14-BB2E-3C59E51F11CC}" type="parTrans" cxnId="{4B80E67C-3E1E-40AB-BAB6-83249F082AAC}">
      <dgm:prSet/>
      <dgm:spPr/>
      <dgm:t>
        <a:bodyPr/>
        <a:lstStyle/>
        <a:p>
          <a:endParaRPr lang="en-US"/>
        </a:p>
      </dgm:t>
    </dgm:pt>
    <dgm:pt modelId="{D4420DFF-4DCE-45A8-842E-3B52BA8A3190}" type="sibTrans" cxnId="{4B80E67C-3E1E-40AB-BAB6-83249F082AAC}">
      <dgm:prSet/>
      <dgm:spPr/>
      <dgm:t>
        <a:bodyPr/>
        <a:lstStyle/>
        <a:p>
          <a:endParaRPr lang="en-US"/>
        </a:p>
      </dgm:t>
    </dgm:pt>
    <dgm:pt modelId="{1EF33468-E4AF-4A44-8D86-2D85A3B30942}">
      <dgm:prSet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b="1" dirty="0" err="1"/>
            <a:t>Afatmesme</a:t>
          </a:r>
          <a:endParaRPr lang="en-US" b="1" dirty="0"/>
        </a:p>
        <a:p>
          <a:r>
            <a:rPr lang="en-US" b="0" dirty="0"/>
            <a:t>1-5 </a:t>
          </a:r>
          <a:r>
            <a:rPr lang="en-US" b="0" dirty="0" err="1"/>
            <a:t>vjet</a:t>
          </a:r>
          <a:endParaRPr lang="en-US" b="0" dirty="0"/>
        </a:p>
      </dgm:t>
    </dgm:pt>
    <dgm:pt modelId="{685C2CAD-90F3-40E4-AC78-57EB4E8DB35F}" type="parTrans" cxnId="{87D37FCF-1A8E-4B57-8855-DB5CDA650F7E}">
      <dgm:prSet/>
      <dgm:spPr/>
      <dgm:t>
        <a:bodyPr/>
        <a:lstStyle/>
        <a:p>
          <a:endParaRPr lang="en-US"/>
        </a:p>
      </dgm:t>
    </dgm:pt>
    <dgm:pt modelId="{FD4375DB-C5B0-43FA-8767-9CD1AFCADF05}" type="sibTrans" cxnId="{87D37FCF-1A8E-4B57-8855-DB5CDA650F7E}">
      <dgm:prSet/>
      <dgm:spPr/>
      <dgm:t>
        <a:bodyPr/>
        <a:lstStyle/>
        <a:p>
          <a:endParaRPr lang="en-US"/>
        </a:p>
      </dgm:t>
    </dgm:pt>
    <dgm:pt modelId="{BAE0AD81-05CC-490A-8229-50FDCFE9DC90}">
      <dgm:prSet custT="1">
        <dgm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2000" b="1" dirty="0" err="1"/>
            <a:t>Sipas</a:t>
          </a:r>
          <a:r>
            <a:rPr lang="en-US" sz="2000" b="1" dirty="0"/>
            <a:t> </a:t>
          </a:r>
          <a:r>
            <a:rPr lang="en-US" sz="2000" b="1" dirty="0" err="1"/>
            <a:t>përdorimit</a:t>
          </a:r>
          <a:endParaRPr lang="en-US" sz="2000" b="1" dirty="0"/>
        </a:p>
      </dgm:t>
    </dgm:pt>
    <dgm:pt modelId="{844F2C2D-083C-4C41-A29D-177A51D1559F}" type="parTrans" cxnId="{393441E0-DFC1-47C1-A9DE-EF2F8AD4D010}">
      <dgm:prSet/>
      <dgm:spPr/>
      <dgm:t>
        <a:bodyPr/>
        <a:lstStyle/>
        <a:p>
          <a:endParaRPr lang="en-US"/>
        </a:p>
      </dgm:t>
    </dgm:pt>
    <dgm:pt modelId="{D7D80BE2-8208-4384-988C-3CFB05FD1E3B}" type="sibTrans" cxnId="{393441E0-DFC1-47C1-A9DE-EF2F8AD4D010}">
      <dgm:prSet/>
      <dgm:spPr/>
      <dgm:t>
        <a:bodyPr/>
        <a:lstStyle/>
        <a:p>
          <a:endParaRPr lang="en-US"/>
        </a:p>
      </dgm:t>
    </dgm:pt>
    <dgm:pt modelId="{1C418970-ECCD-49D9-92DF-81D3268B2CD2}">
      <dgm:prSet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b="1" dirty="0"/>
            <a:t>Me </a:t>
          </a:r>
          <a:r>
            <a:rPr lang="en-US" b="1" dirty="0" err="1"/>
            <a:t>një</a:t>
          </a:r>
          <a:r>
            <a:rPr lang="en-US" b="1" dirty="0"/>
            <a:t> </a:t>
          </a:r>
          <a:r>
            <a:rPr lang="en-US" b="1" dirty="0" err="1"/>
            <a:t>përdorim</a:t>
          </a:r>
          <a:endParaRPr lang="en-US" b="1" dirty="0"/>
        </a:p>
      </dgm:t>
    </dgm:pt>
    <dgm:pt modelId="{23769747-3F78-442C-81C6-82A5D99AD3DB}" type="parTrans" cxnId="{A344D955-DB15-4B17-B758-1E4A28B98719}">
      <dgm:prSet/>
      <dgm:spPr/>
      <dgm:t>
        <a:bodyPr/>
        <a:lstStyle/>
        <a:p>
          <a:endParaRPr lang="en-US"/>
        </a:p>
      </dgm:t>
    </dgm:pt>
    <dgm:pt modelId="{6DCDAC52-BEE3-44F3-A06F-E82E0877BE6A}" type="sibTrans" cxnId="{A344D955-DB15-4B17-B758-1E4A28B98719}">
      <dgm:prSet/>
      <dgm:spPr/>
      <dgm:t>
        <a:bodyPr/>
        <a:lstStyle/>
        <a:p>
          <a:endParaRPr lang="en-US"/>
        </a:p>
      </dgm:t>
    </dgm:pt>
    <dgm:pt modelId="{10487357-1D88-46BF-B48A-1A93F0FA85B9}">
      <dgm:prSet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b="1" dirty="0"/>
            <a:t>Plane </a:t>
          </a:r>
          <a:r>
            <a:rPr lang="en-US" b="1" dirty="0" err="1"/>
            <a:t>standarde</a:t>
          </a:r>
          <a:endParaRPr lang="en-US" b="1" dirty="0"/>
        </a:p>
      </dgm:t>
    </dgm:pt>
    <dgm:pt modelId="{02970C95-F81F-4607-A534-26A3F34A00BF}" type="parTrans" cxnId="{D9A7A753-51BC-49DF-816A-622C61EF0D6A}">
      <dgm:prSet/>
      <dgm:spPr/>
      <dgm:t>
        <a:bodyPr/>
        <a:lstStyle/>
        <a:p>
          <a:endParaRPr lang="en-US"/>
        </a:p>
      </dgm:t>
    </dgm:pt>
    <dgm:pt modelId="{851018F7-4923-45C9-91A6-3E417C9DA49C}" type="sibTrans" cxnId="{D9A7A753-51BC-49DF-816A-622C61EF0D6A}">
      <dgm:prSet/>
      <dgm:spPr/>
      <dgm:t>
        <a:bodyPr/>
        <a:lstStyle/>
        <a:p>
          <a:endParaRPr lang="en-US"/>
        </a:p>
      </dgm:t>
    </dgm:pt>
    <dgm:pt modelId="{F1FD6CBA-D942-42FB-8097-0E7DEA66B339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000" b="1" dirty="0" err="1"/>
            <a:t>Taktike</a:t>
          </a:r>
          <a:endParaRPr lang="en-US" sz="2000" b="1" dirty="0"/>
        </a:p>
        <a:p>
          <a:r>
            <a:rPr lang="en-US" sz="2000" b="0" dirty="0"/>
            <a:t>-I </a:t>
          </a:r>
          <a:r>
            <a:rPr lang="en-US" sz="2000" b="0" dirty="0" err="1"/>
            <a:t>mesëm</a:t>
          </a:r>
          <a:endParaRPr lang="en-US" sz="2000" b="0" dirty="0"/>
        </a:p>
      </dgm:t>
    </dgm:pt>
    <dgm:pt modelId="{C552E579-BF7C-4A76-818A-75DC3655FCDC}" type="parTrans" cxnId="{09FC5344-CB83-4DF8-B860-6FD81AA2FB04}">
      <dgm:prSet/>
      <dgm:spPr/>
      <dgm:t>
        <a:bodyPr/>
        <a:lstStyle/>
        <a:p>
          <a:endParaRPr lang="en-US"/>
        </a:p>
      </dgm:t>
    </dgm:pt>
    <dgm:pt modelId="{7CB80CC6-37D6-49C2-9CCF-D666977F7E06}" type="sibTrans" cxnId="{09FC5344-CB83-4DF8-B860-6FD81AA2FB04}">
      <dgm:prSet/>
      <dgm:spPr/>
      <dgm:t>
        <a:bodyPr/>
        <a:lstStyle/>
        <a:p>
          <a:endParaRPr lang="en-US"/>
        </a:p>
      </dgm:t>
    </dgm:pt>
    <dgm:pt modelId="{6B0890E1-2276-4BB3-816E-6D114BCBA99A}">
      <dgm:prSet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sq-AL" b="1" noProof="0" dirty="0" err="1"/>
            <a:t>Afatshkurtëra</a:t>
          </a:r>
          <a:endParaRPr lang="en-US" b="1" noProof="0" dirty="0"/>
        </a:p>
        <a:p>
          <a:r>
            <a:rPr lang="en-US" b="0" noProof="0" dirty="0" err="1"/>
            <a:t>deri</a:t>
          </a:r>
          <a:r>
            <a:rPr lang="en-US" b="0" noProof="0" dirty="0"/>
            <a:t> 1 </a:t>
          </a:r>
          <a:r>
            <a:rPr lang="en-US" b="0" noProof="0" dirty="0" err="1"/>
            <a:t>vit</a:t>
          </a:r>
          <a:endParaRPr lang="sq-AL" b="0" noProof="0" dirty="0"/>
        </a:p>
      </dgm:t>
    </dgm:pt>
    <dgm:pt modelId="{642F227C-9D8E-4AF6-B067-CDC9FEBBB36B}" type="parTrans" cxnId="{B1632694-4BFD-4B4C-8796-E08525E0FE81}">
      <dgm:prSet/>
      <dgm:spPr/>
      <dgm:t>
        <a:bodyPr/>
        <a:lstStyle/>
        <a:p>
          <a:endParaRPr lang="en-US"/>
        </a:p>
      </dgm:t>
    </dgm:pt>
    <dgm:pt modelId="{F2983C9A-41BD-425F-B110-68D7672C6EF8}" type="sibTrans" cxnId="{B1632694-4BFD-4B4C-8796-E08525E0FE81}">
      <dgm:prSet/>
      <dgm:spPr/>
      <dgm:t>
        <a:bodyPr/>
        <a:lstStyle/>
        <a:p>
          <a:endParaRPr lang="en-US"/>
        </a:p>
      </dgm:t>
    </dgm:pt>
    <dgm:pt modelId="{FA57AC34-0AEE-4AA5-9900-493E67CC33A0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en-US" sz="2000" b="1" dirty="0"/>
            <a:t>Operative</a:t>
          </a:r>
        </a:p>
        <a:p>
          <a:pPr algn="ctr"/>
          <a:r>
            <a:rPr lang="en-US" sz="2000" b="1" dirty="0"/>
            <a:t>I </a:t>
          </a:r>
          <a:r>
            <a:rPr lang="en-US" sz="2000" b="1" dirty="0" err="1"/>
            <a:t>ulët</a:t>
          </a:r>
          <a:endParaRPr lang="en-US" sz="2000" b="1" dirty="0"/>
        </a:p>
      </dgm:t>
    </dgm:pt>
    <dgm:pt modelId="{7EA029B6-D971-4038-BE1A-8D2EFBA1435D}" type="parTrans" cxnId="{37FB6762-A36D-4F7D-98DF-4114574BABEC}">
      <dgm:prSet/>
      <dgm:spPr/>
      <dgm:t>
        <a:bodyPr/>
        <a:lstStyle/>
        <a:p>
          <a:endParaRPr lang="en-US"/>
        </a:p>
      </dgm:t>
    </dgm:pt>
    <dgm:pt modelId="{AF882701-8D6D-4E04-98E2-19CC17C56814}" type="sibTrans" cxnId="{37FB6762-A36D-4F7D-98DF-4114574BABEC}">
      <dgm:prSet/>
      <dgm:spPr/>
      <dgm:t>
        <a:bodyPr/>
        <a:lstStyle/>
        <a:p>
          <a:endParaRPr lang="en-US"/>
        </a:p>
      </dgm:t>
    </dgm:pt>
    <dgm:pt modelId="{1A9E6263-ADC5-41A6-A35D-3FCCA6070B7A}" type="pres">
      <dgm:prSet presAssocID="{44C38731-C309-4322-A41D-3B7A83543FCD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AB22EDAE-A3AB-4678-AF68-42964FFA144F}" type="pres">
      <dgm:prSet presAssocID="{E4A00457-B01E-4A21-8EDF-F46EF5D70861}" presName="hierRoot1" presStyleCnt="0"/>
      <dgm:spPr/>
    </dgm:pt>
    <dgm:pt modelId="{44EAF11A-73F0-456E-8358-AC6D8552CFBF}" type="pres">
      <dgm:prSet presAssocID="{E4A00457-B01E-4A21-8EDF-F46EF5D70861}" presName="composite" presStyleCnt="0"/>
      <dgm:spPr/>
    </dgm:pt>
    <dgm:pt modelId="{BC7A07AC-E8A1-4F0C-B896-61A1147FA481}" type="pres">
      <dgm:prSet presAssocID="{E4A00457-B01E-4A21-8EDF-F46EF5D70861}" presName="background" presStyleLbl="node0" presStyleIdx="0" presStyleCnt="1"/>
      <dgm:spPr/>
    </dgm:pt>
    <dgm:pt modelId="{82F51F83-2014-47AA-8D86-85D28C5CAF40}" type="pres">
      <dgm:prSet presAssocID="{E4A00457-B01E-4A21-8EDF-F46EF5D70861}" presName="text" presStyleLbl="fgAcc0" presStyleIdx="0" presStyleCnt="1" custScaleX="292428">
        <dgm:presLayoutVars>
          <dgm:chPref val="3"/>
        </dgm:presLayoutVars>
      </dgm:prSet>
      <dgm:spPr/>
    </dgm:pt>
    <dgm:pt modelId="{9E5607B1-FF7F-4F45-AD47-DF8819224C2D}" type="pres">
      <dgm:prSet presAssocID="{E4A00457-B01E-4A21-8EDF-F46EF5D70861}" presName="hierChild2" presStyleCnt="0"/>
      <dgm:spPr/>
    </dgm:pt>
    <dgm:pt modelId="{D0086327-2D93-447E-A22D-216CDF89A67D}" type="pres">
      <dgm:prSet presAssocID="{BDE7ECF7-71B8-4409-94D4-01926B0C40AB}" presName="Name10" presStyleLbl="parChTrans1D2" presStyleIdx="0" presStyleCnt="3"/>
      <dgm:spPr/>
    </dgm:pt>
    <dgm:pt modelId="{79C864DF-2568-40F4-AE6F-9A2FAFA1E353}" type="pres">
      <dgm:prSet presAssocID="{1ECC92E2-877D-4BD3-BDB3-1BF7DF147E47}" presName="hierRoot2" presStyleCnt="0"/>
      <dgm:spPr/>
    </dgm:pt>
    <dgm:pt modelId="{012F97B0-ED07-4386-86A0-6AB0E7A67BF2}" type="pres">
      <dgm:prSet presAssocID="{1ECC92E2-877D-4BD3-BDB3-1BF7DF147E47}" presName="composite2" presStyleCnt="0"/>
      <dgm:spPr/>
    </dgm:pt>
    <dgm:pt modelId="{8D6DB625-7AEF-405E-91A4-636971D6C390}" type="pres">
      <dgm:prSet presAssocID="{1ECC92E2-877D-4BD3-BDB3-1BF7DF147E47}" presName="background2" presStyleLbl="node2" presStyleIdx="0" presStyleCnt="3"/>
      <dgm:spPr/>
    </dgm:pt>
    <dgm:pt modelId="{641C2D06-2D1E-409E-98C7-C5B2039669DF}" type="pres">
      <dgm:prSet presAssocID="{1ECC92E2-877D-4BD3-BDB3-1BF7DF147E47}" presName="text2" presStyleLbl="fgAcc2" presStyleIdx="0" presStyleCnt="3" custScaleX="201239">
        <dgm:presLayoutVars>
          <dgm:chPref val="3"/>
        </dgm:presLayoutVars>
      </dgm:prSet>
      <dgm:spPr/>
    </dgm:pt>
    <dgm:pt modelId="{0BE3BBC8-2EE8-4957-978E-E529248F7FD6}" type="pres">
      <dgm:prSet presAssocID="{1ECC92E2-877D-4BD3-BDB3-1BF7DF147E47}" presName="hierChild3" presStyleCnt="0"/>
      <dgm:spPr/>
    </dgm:pt>
    <dgm:pt modelId="{4506233B-BCA8-4E55-8385-D89E7EC8D658}" type="pres">
      <dgm:prSet presAssocID="{2EA357DA-79AA-43B0-A269-D5FF3514EF41}" presName="Name17" presStyleLbl="parChTrans1D3" presStyleIdx="0" presStyleCnt="3"/>
      <dgm:spPr/>
    </dgm:pt>
    <dgm:pt modelId="{C59B642A-FA29-4B16-8887-F0E0E03ADD25}" type="pres">
      <dgm:prSet presAssocID="{0CD800DA-10D7-46B8-A2F6-6A343B3E9186}" presName="hierRoot3" presStyleCnt="0"/>
      <dgm:spPr/>
    </dgm:pt>
    <dgm:pt modelId="{29CB189C-AB83-46AD-8381-318597B4103F}" type="pres">
      <dgm:prSet presAssocID="{0CD800DA-10D7-46B8-A2F6-6A343B3E9186}" presName="composite3" presStyleCnt="0"/>
      <dgm:spPr/>
    </dgm:pt>
    <dgm:pt modelId="{60A1CC28-0105-4EF3-A685-B5FC74AA2460}" type="pres">
      <dgm:prSet presAssocID="{0CD800DA-10D7-46B8-A2F6-6A343B3E9186}" presName="background3" presStyleLbl="node3" presStyleIdx="0" presStyleCnt="3"/>
      <dgm:spPr/>
    </dgm:pt>
    <dgm:pt modelId="{C43046C0-0C6C-4E35-9198-27F68A953182}" type="pres">
      <dgm:prSet presAssocID="{0CD800DA-10D7-46B8-A2F6-6A343B3E9186}" presName="text3" presStyleLbl="fgAcc3" presStyleIdx="0" presStyleCnt="3" custScaleX="153660" custLinFactNeighborX="715" custLinFactNeighborY="-391">
        <dgm:presLayoutVars>
          <dgm:chPref val="3"/>
        </dgm:presLayoutVars>
      </dgm:prSet>
      <dgm:spPr/>
    </dgm:pt>
    <dgm:pt modelId="{8165CE99-578E-47FD-8DA5-DBD7BE20BDF7}" type="pres">
      <dgm:prSet presAssocID="{0CD800DA-10D7-46B8-A2F6-6A343B3E9186}" presName="hierChild4" presStyleCnt="0"/>
      <dgm:spPr/>
    </dgm:pt>
    <dgm:pt modelId="{8973AD3D-ADF1-4FAF-9D48-52B77A2C1D91}" type="pres">
      <dgm:prSet presAssocID="{C552E579-BF7C-4A76-818A-75DC3655FCDC}" presName="Name23" presStyleLbl="parChTrans1D4" presStyleIdx="0" presStyleCnt="5"/>
      <dgm:spPr/>
    </dgm:pt>
    <dgm:pt modelId="{CAD649AE-B487-4A78-A2B3-B54ED44FF6C0}" type="pres">
      <dgm:prSet presAssocID="{F1FD6CBA-D942-42FB-8097-0E7DEA66B339}" presName="hierRoot4" presStyleCnt="0"/>
      <dgm:spPr/>
    </dgm:pt>
    <dgm:pt modelId="{570BBE0A-7771-40E4-A184-D4B21B135A21}" type="pres">
      <dgm:prSet presAssocID="{F1FD6CBA-D942-42FB-8097-0E7DEA66B339}" presName="composite4" presStyleCnt="0"/>
      <dgm:spPr/>
    </dgm:pt>
    <dgm:pt modelId="{892549E0-D9AB-49F9-BAAD-70315B476BD7}" type="pres">
      <dgm:prSet presAssocID="{F1FD6CBA-D942-42FB-8097-0E7DEA66B339}" presName="background4" presStyleLbl="node4" presStyleIdx="0" presStyleCnt="5"/>
      <dgm:spPr/>
    </dgm:pt>
    <dgm:pt modelId="{D4B010D9-F62E-4E07-95A9-7452F1A87BA5}" type="pres">
      <dgm:prSet presAssocID="{F1FD6CBA-D942-42FB-8097-0E7DEA66B339}" presName="text4" presStyleLbl="fgAcc4" presStyleIdx="0" presStyleCnt="5" custScaleX="155090">
        <dgm:presLayoutVars>
          <dgm:chPref val="3"/>
        </dgm:presLayoutVars>
      </dgm:prSet>
      <dgm:spPr/>
    </dgm:pt>
    <dgm:pt modelId="{56E1A80B-0F80-43C6-99E7-90D622BEC8D2}" type="pres">
      <dgm:prSet presAssocID="{F1FD6CBA-D942-42FB-8097-0E7DEA66B339}" presName="hierChild5" presStyleCnt="0"/>
      <dgm:spPr/>
    </dgm:pt>
    <dgm:pt modelId="{FEC8C6F9-3F6B-46E1-8F16-C34B54E2E30E}" type="pres">
      <dgm:prSet presAssocID="{7EA029B6-D971-4038-BE1A-8D2EFBA1435D}" presName="Name23" presStyleLbl="parChTrans1D4" presStyleIdx="1" presStyleCnt="5"/>
      <dgm:spPr/>
    </dgm:pt>
    <dgm:pt modelId="{C845479C-1053-4F64-BD98-96B101BAD8A3}" type="pres">
      <dgm:prSet presAssocID="{FA57AC34-0AEE-4AA5-9900-493E67CC33A0}" presName="hierRoot4" presStyleCnt="0"/>
      <dgm:spPr/>
    </dgm:pt>
    <dgm:pt modelId="{E44960C9-6F0D-4986-AF2D-7A3CB3DA1D9E}" type="pres">
      <dgm:prSet presAssocID="{FA57AC34-0AEE-4AA5-9900-493E67CC33A0}" presName="composite4" presStyleCnt="0"/>
      <dgm:spPr/>
    </dgm:pt>
    <dgm:pt modelId="{FD7901F2-9CA9-4EB1-8ECB-81090824CA13}" type="pres">
      <dgm:prSet presAssocID="{FA57AC34-0AEE-4AA5-9900-493E67CC33A0}" presName="background4" presStyleLbl="node4" presStyleIdx="1" presStyleCnt="5"/>
      <dgm:spPr/>
    </dgm:pt>
    <dgm:pt modelId="{9FC79C7B-98A4-4016-8FF8-EF80D31123B1}" type="pres">
      <dgm:prSet presAssocID="{FA57AC34-0AEE-4AA5-9900-493E67CC33A0}" presName="text4" presStyleLbl="fgAcc4" presStyleIdx="1" presStyleCnt="5" custScaleX="155090">
        <dgm:presLayoutVars>
          <dgm:chPref val="3"/>
        </dgm:presLayoutVars>
      </dgm:prSet>
      <dgm:spPr/>
    </dgm:pt>
    <dgm:pt modelId="{96FEBE9F-5D0C-471C-BF29-731433FBE179}" type="pres">
      <dgm:prSet presAssocID="{FA57AC34-0AEE-4AA5-9900-493E67CC33A0}" presName="hierChild5" presStyleCnt="0"/>
      <dgm:spPr/>
    </dgm:pt>
    <dgm:pt modelId="{D4660899-8F7B-4A73-B943-D0E613586A2C}" type="pres">
      <dgm:prSet presAssocID="{A8AA7777-DFE6-48D4-9C5E-95B0FA2D0996}" presName="Name10" presStyleLbl="parChTrans1D2" presStyleIdx="1" presStyleCnt="3"/>
      <dgm:spPr/>
    </dgm:pt>
    <dgm:pt modelId="{1D68EB8E-D07B-4321-AFC5-1358E45C2C2A}" type="pres">
      <dgm:prSet presAssocID="{914156FC-D129-4B24-B980-DFADE6DAFF93}" presName="hierRoot2" presStyleCnt="0"/>
      <dgm:spPr/>
    </dgm:pt>
    <dgm:pt modelId="{FEB0DC2F-CAC0-42BB-B0B4-592D871569D9}" type="pres">
      <dgm:prSet presAssocID="{914156FC-D129-4B24-B980-DFADE6DAFF93}" presName="composite2" presStyleCnt="0"/>
      <dgm:spPr/>
    </dgm:pt>
    <dgm:pt modelId="{2378DFF1-84F8-4EFF-961C-EB9782F053D0}" type="pres">
      <dgm:prSet presAssocID="{914156FC-D129-4B24-B980-DFADE6DAFF93}" presName="background2" presStyleLbl="node2" presStyleIdx="1" presStyleCnt="3"/>
      <dgm:spPr/>
    </dgm:pt>
    <dgm:pt modelId="{58B30DB1-5554-4162-80B9-164E713C8E90}" type="pres">
      <dgm:prSet presAssocID="{914156FC-D129-4B24-B980-DFADE6DAFF93}" presName="text2" presStyleLbl="fgAcc2" presStyleIdx="1" presStyleCnt="3" custScaleX="193179" custLinFactNeighborX="-1718" custLinFactNeighborY="-6694">
        <dgm:presLayoutVars>
          <dgm:chPref val="3"/>
        </dgm:presLayoutVars>
      </dgm:prSet>
      <dgm:spPr/>
    </dgm:pt>
    <dgm:pt modelId="{F233B9B2-7183-441C-A077-9C52651D12A8}" type="pres">
      <dgm:prSet presAssocID="{914156FC-D129-4B24-B980-DFADE6DAFF93}" presName="hierChild3" presStyleCnt="0"/>
      <dgm:spPr/>
    </dgm:pt>
    <dgm:pt modelId="{CD70261C-DC0E-4F57-BB49-709D8F1AC7DB}" type="pres">
      <dgm:prSet presAssocID="{72383B63-DE2B-4E14-BB2E-3C59E51F11CC}" presName="Name17" presStyleLbl="parChTrans1D3" presStyleIdx="1" presStyleCnt="3"/>
      <dgm:spPr/>
    </dgm:pt>
    <dgm:pt modelId="{D2C88D0A-FCC6-4AB2-83AC-72CBC71BF601}" type="pres">
      <dgm:prSet presAssocID="{83D29114-A9C0-43A8-9006-35C0A676958A}" presName="hierRoot3" presStyleCnt="0"/>
      <dgm:spPr/>
    </dgm:pt>
    <dgm:pt modelId="{DB2BC872-2236-4324-A7B6-D97BFA23C07F}" type="pres">
      <dgm:prSet presAssocID="{83D29114-A9C0-43A8-9006-35C0A676958A}" presName="composite3" presStyleCnt="0"/>
      <dgm:spPr/>
    </dgm:pt>
    <dgm:pt modelId="{9C6C7287-1861-4DB9-909C-81F71E9704A7}" type="pres">
      <dgm:prSet presAssocID="{83D29114-A9C0-43A8-9006-35C0A676958A}" presName="background3" presStyleLbl="node3" presStyleIdx="1" presStyleCnt="3"/>
      <dgm:spPr/>
    </dgm:pt>
    <dgm:pt modelId="{D0BEF05D-1F21-4080-B8A7-A2E4E62E5707}" type="pres">
      <dgm:prSet presAssocID="{83D29114-A9C0-43A8-9006-35C0A676958A}" presName="text3" presStyleLbl="fgAcc3" presStyleIdx="1" presStyleCnt="3" custScaleX="163348">
        <dgm:presLayoutVars>
          <dgm:chPref val="3"/>
        </dgm:presLayoutVars>
      </dgm:prSet>
      <dgm:spPr/>
    </dgm:pt>
    <dgm:pt modelId="{ECAADC11-C039-462D-9EA6-3D5A2078B799}" type="pres">
      <dgm:prSet presAssocID="{83D29114-A9C0-43A8-9006-35C0A676958A}" presName="hierChild4" presStyleCnt="0"/>
      <dgm:spPr/>
    </dgm:pt>
    <dgm:pt modelId="{AD703540-F10F-4AD5-A02A-2C98325A844A}" type="pres">
      <dgm:prSet presAssocID="{685C2CAD-90F3-40E4-AC78-57EB4E8DB35F}" presName="Name23" presStyleLbl="parChTrans1D4" presStyleIdx="2" presStyleCnt="5"/>
      <dgm:spPr/>
    </dgm:pt>
    <dgm:pt modelId="{5D79FC98-D3F2-467E-8651-92F85D206473}" type="pres">
      <dgm:prSet presAssocID="{1EF33468-E4AF-4A44-8D86-2D85A3B30942}" presName="hierRoot4" presStyleCnt="0"/>
      <dgm:spPr/>
    </dgm:pt>
    <dgm:pt modelId="{5A8B0B13-1E82-4FDE-AF59-35CE935F6F45}" type="pres">
      <dgm:prSet presAssocID="{1EF33468-E4AF-4A44-8D86-2D85A3B30942}" presName="composite4" presStyleCnt="0"/>
      <dgm:spPr/>
    </dgm:pt>
    <dgm:pt modelId="{DB08E35F-0622-417B-ACAA-52E03030CEE4}" type="pres">
      <dgm:prSet presAssocID="{1EF33468-E4AF-4A44-8D86-2D85A3B30942}" presName="background4" presStyleLbl="node4" presStyleIdx="2" presStyleCnt="5"/>
      <dgm:spPr/>
    </dgm:pt>
    <dgm:pt modelId="{0BDB7AC5-C486-4DA8-9AF9-38FF5A202560}" type="pres">
      <dgm:prSet presAssocID="{1EF33468-E4AF-4A44-8D86-2D85A3B30942}" presName="text4" presStyleLbl="fgAcc4" presStyleIdx="2" presStyleCnt="5" custScaleX="151081" custLinFactNeighborX="-465" custLinFactNeighborY="5534">
        <dgm:presLayoutVars>
          <dgm:chPref val="3"/>
        </dgm:presLayoutVars>
      </dgm:prSet>
      <dgm:spPr/>
    </dgm:pt>
    <dgm:pt modelId="{DA9DB0CE-B427-49F7-8C89-94410F265E9B}" type="pres">
      <dgm:prSet presAssocID="{1EF33468-E4AF-4A44-8D86-2D85A3B30942}" presName="hierChild5" presStyleCnt="0"/>
      <dgm:spPr/>
    </dgm:pt>
    <dgm:pt modelId="{DBB90F65-3D1F-4631-8BD0-E5D76C166AAD}" type="pres">
      <dgm:prSet presAssocID="{642F227C-9D8E-4AF6-B067-CDC9FEBBB36B}" presName="Name23" presStyleLbl="parChTrans1D4" presStyleIdx="3" presStyleCnt="5"/>
      <dgm:spPr/>
    </dgm:pt>
    <dgm:pt modelId="{CCC20F83-2C38-4A86-B1FF-7F8754E5BB4B}" type="pres">
      <dgm:prSet presAssocID="{6B0890E1-2276-4BB3-816E-6D114BCBA99A}" presName="hierRoot4" presStyleCnt="0"/>
      <dgm:spPr/>
    </dgm:pt>
    <dgm:pt modelId="{5610F9FF-2D6D-4D21-A36F-FE3971D1E3DD}" type="pres">
      <dgm:prSet presAssocID="{6B0890E1-2276-4BB3-816E-6D114BCBA99A}" presName="composite4" presStyleCnt="0"/>
      <dgm:spPr/>
    </dgm:pt>
    <dgm:pt modelId="{797C9B76-CA54-4321-9A10-9E281A50DB72}" type="pres">
      <dgm:prSet presAssocID="{6B0890E1-2276-4BB3-816E-6D114BCBA99A}" presName="background4" presStyleLbl="node4" presStyleIdx="3" presStyleCnt="5"/>
      <dgm:spPr/>
    </dgm:pt>
    <dgm:pt modelId="{87EFFE4E-FCBB-4E03-844E-CC8BBCEE9723}" type="pres">
      <dgm:prSet presAssocID="{6B0890E1-2276-4BB3-816E-6D114BCBA99A}" presName="text4" presStyleLbl="fgAcc4" presStyleIdx="3" presStyleCnt="5" custScaleX="150151">
        <dgm:presLayoutVars>
          <dgm:chPref val="3"/>
        </dgm:presLayoutVars>
      </dgm:prSet>
      <dgm:spPr/>
    </dgm:pt>
    <dgm:pt modelId="{122C8BC6-CCE3-4787-AAE6-40D536E2E746}" type="pres">
      <dgm:prSet presAssocID="{6B0890E1-2276-4BB3-816E-6D114BCBA99A}" presName="hierChild5" presStyleCnt="0"/>
      <dgm:spPr/>
    </dgm:pt>
    <dgm:pt modelId="{591B8315-7393-497D-B908-0BF1689F98E6}" type="pres">
      <dgm:prSet presAssocID="{844F2C2D-083C-4C41-A29D-177A51D1559F}" presName="Name10" presStyleLbl="parChTrans1D2" presStyleIdx="2" presStyleCnt="3"/>
      <dgm:spPr/>
    </dgm:pt>
    <dgm:pt modelId="{857ABF49-D17A-46C2-9488-996ED77B3E40}" type="pres">
      <dgm:prSet presAssocID="{BAE0AD81-05CC-490A-8229-50FDCFE9DC90}" presName="hierRoot2" presStyleCnt="0"/>
      <dgm:spPr/>
    </dgm:pt>
    <dgm:pt modelId="{E4657BB1-535B-4851-99E1-61579EF46EEF}" type="pres">
      <dgm:prSet presAssocID="{BAE0AD81-05CC-490A-8229-50FDCFE9DC90}" presName="composite2" presStyleCnt="0"/>
      <dgm:spPr/>
    </dgm:pt>
    <dgm:pt modelId="{E079053C-1980-4D68-85F0-8EF6D06E20FB}" type="pres">
      <dgm:prSet presAssocID="{BAE0AD81-05CC-490A-8229-50FDCFE9DC90}" presName="background2" presStyleLbl="node2" presStyleIdx="2" presStyleCnt="3"/>
      <dgm:spPr/>
    </dgm:pt>
    <dgm:pt modelId="{4D174AF0-3C76-4198-8531-06DA1FCB71F2}" type="pres">
      <dgm:prSet presAssocID="{BAE0AD81-05CC-490A-8229-50FDCFE9DC90}" presName="text2" presStyleLbl="fgAcc2" presStyleIdx="2" presStyleCnt="3" custScaleX="192525" custLinFactNeighborX="-5236" custLinFactNeighborY="-124">
        <dgm:presLayoutVars>
          <dgm:chPref val="3"/>
        </dgm:presLayoutVars>
      </dgm:prSet>
      <dgm:spPr/>
    </dgm:pt>
    <dgm:pt modelId="{4CBBF34C-7F26-4B66-AEFB-25AC3EC48D61}" type="pres">
      <dgm:prSet presAssocID="{BAE0AD81-05CC-490A-8229-50FDCFE9DC90}" presName="hierChild3" presStyleCnt="0"/>
      <dgm:spPr/>
    </dgm:pt>
    <dgm:pt modelId="{045ADEF4-F592-468E-A637-E2BEA111CCF3}" type="pres">
      <dgm:prSet presAssocID="{23769747-3F78-442C-81C6-82A5D99AD3DB}" presName="Name17" presStyleLbl="parChTrans1D3" presStyleIdx="2" presStyleCnt="3"/>
      <dgm:spPr/>
    </dgm:pt>
    <dgm:pt modelId="{65686049-120D-435B-B870-CACE3DA148E0}" type="pres">
      <dgm:prSet presAssocID="{1C418970-ECCD-49D9-92DF-81D3268B2CD2}" presName="hierRoot3" presStyleCnt="0"/>
      <dgm:spPr/>
    </dgm:pt>
    <dgm:pt modelId="{515B98DF-A450-480E-983F-0ACAB18DD5A1}" type="pres">
      <dgm:prSet presAssocID="{1C418970-ECCD-49D9-92DF-81D3268B2CD2}" presName="composite3" presStyleCnt="0"/>
      <dgm:spPr/>
    </dgm:pt>
    <dgm:pt modelId="{63BC3735-31EE-407C-9363-F24D5DC21D41}" type="pres">
      <dgm:prSet presAssocID="{1C418970-ECCD-49D9-92DF-81D3268B2CD2}" presName="background3" presStyleLbl="node3" presStyleIdx="2" presStyleCnt="3"/>
      <dgm:spPr/>
    </dgm:pt>
    <dgm:pt modelId="{63B4D863-C654-4B2F-8211-561F328627D6}" type="pres">
      <dgm:prSet presAssocID="{1C418970-ECCD-49D9-92DF-81D3268B2CD2}" presName="text3" presStyleLbl="fgAcc3" presStyleIdx="2" presStyleCnt="3" custScaleX="155515">
        <dgm:presLayoutVars>
          <dgm:chPref val="3"/>
        </dgm:presLayoutVars>
      </dgm:prSet>
      <dgm:spPr/>
    </dgm:pt>
    <dgm:pt modelId="{E3E237D4-8673-427E-BDE4-D8CFE5D145DC}" type="pres">
      <dgm:prSet presAssocID="{1C418970-ECCD-49D9-92DF-81D3268B2CD2}" presName="hierChild4" presStyleCnt="0"/>
      <dgm:spPr/>
    </dgm:pt>
    <dgm:pt modelId="{DF7AC7AC-8F30-4983-BCCF-855284D66329}" type="pres">
      <dgm:prSet presAssocID="{02970C95-F81F-4607-A534-26A3F34A00BF}" presName="Name23" presStyleLbl="parChTrans1D4" presStyleIdx="4" presStyleCnt="5"/>
      <dgm:spPr/>
    </dgm:pt>
    <dgm:pt modelId="{B5CD21A8-1760-4BF8-8F16-E42910296606}" type="pres">
      <dgm:prSet presAssocID="{10487357-1D88-46BF-B48A-1A93F0FA85B9}" presName="hierRoot4" presStyleCnt="0"/>
      <dgm:spPr/>
    </dgm:pt>
    <dgm:pt modelId="{C5D1ECC6-0C6A-495F-BA47-1FB5BF7F2212}" type="pres">
      <dgm:prSet presAssocID="{10487357-1D88-46BF-B48A-1A93F0FA85B9}" presName="composite4" presStyleCnt="0"/>
      <dgm:spPr/>
    </dgm:pt>
    <dgm:pt modelId="{2D596488-9F58-4DF5-B4C1-5FB1817A9F8D}" type="pres">
      <dgm:prSet presAssocID="{10487357-1D88-46BF-B48A-1A93F0FA85B9}" presName="background4" presStyleLbl="node4" presStyleIdx="4" presStyleCnt="5"/>
      <dgm:spPr/>
    </dgm:pt>
    <dgm:pt modelId="{E3B1FE81-AA65-440C-B69C-A7103D383EE2}" type="pres">
      <dgm:prSet presAssocID="{10487357-1D88-46BF-B48A-1A93F0FA85B9}" presName="text4" presStyleLbl="fgAcc4" presStyleIdx="4" presStyleCnt="5" custScaleX="165997" custLinFactNeighborX="1358" custLinFactNeighborY="2878">
        <dgm:presLayoutVars>
          <dgm:chPref val="3"/>
        </dgm:presLayoutVars>
      </dgm:prSet>
      <dgm:spPr/>
    </dgm:pt>
    <dgm:pt modelId="{4F6AFCEB-A1FA-4D6C-A877-7CEF4BFFAA41}" type="pres">
      <dgm:prSet presAssocID="{10487357-1D88-46BF-B48A-1A93F0FA85B9}" presName="hierChild5" presStyleCnt="0"/>
      <dgm:spPr/>
    </dgm:pt>
  </dgm:ptLst>
  <dgm:cxnLst>
    <dgm:cxn modelId="{5014A7CD-8CDA-4EB4-BB25-EA9DFF9E4E38}" type="presOf" srcId="{BAE0AD81-05CC-490A-8229-50FDCFE9DC90}" destId="{4D174AF0-3C76-4198-8531-06DA1FCB71F2}" srcOrd="0" destOrd="0" presId="urn:microsoft.com/office/officeart/2005/8/layout/hierarchy1"/>
    <dgm:cxn modelId="{09FC5344-CB83-4DF8-B860-6FD81AA2FB04}" srcId="{0CD800DA-10D7-46B8-A2F6-6A343B3E9186}" destId="{F1FD6CBA-D942-42FB-8097-0E7DEA66B339}" srcOrd="0" destOrd="0" parTransId="{C552E579-BF7C-4A76-818A-75DC3655FCDC}" sibTransId="{7CB80CC6-37D6-49C2-9CCF-D666977F7E06}"/>
    <dgm:cxn modelId="{A344D955-DB15-4B17-B758-1E4A28B98719}" srcId="{BAE0AD81-05CC-490A-8229-50FDCFE9DC90}" destId="{1C418970-ECCD-49D9-92DF-81D3268B2CD2}" srcOrd="0" destOrd="0" parTransId="{23769747-3F78-442C-81C6-82A5D99AD3DB}" sibTransId="{6DCDAC52-BEE3-44F3-A06F-E82E0877BE6A}"/>
    <dgm:cxn modelId="{6ED97ACE-E36C-4692-A89B-7EC6405F4B0E}" type="presOf" srcId="{6B0890E1-2276-4BB3-816E-6D114BCBA99A}" destId="{87EFFE4E-FCBB-4E03-844E-CC8BBCEE9723}" srcOrd="0" destOrd="0" presId="urn:microsoft.com/office/officeart/2005/8/layout/hierarchy1"/>
    <dgm:cxn modelId="{C8679627-5A2B-4D99-992D-69A9CD9FAFFB}" type="presOf" srcId="{0CD800DA-10D7-46B8-A2F6-6A343B3E9186}" destId="{C43046C0-0C6C-4E35-9198-27F68A953182}" srcOrd="0" destOrd="0" presId="urn:microsoft.com/office/officeart/2005/8/layout/hierarchy1"/>
    <dgm:cxn modelId="{37FB6762-A36D-4F7D-98DF-4114574BABEC}" srcId="{F1FD6CBA-D942-42FB-8097-0E7DEA66B339}" destId="{FA57AC34-0AEE-4AA5-9900-493E67CC33A0}" srcOrd="0" destOrd="0" parTransId="{7EA029B6-D971-4038-BE1A-8D2EFBA1435D}" sibTransId="{AF882701-8D6D-4E04-98E2-19CC17C56814}"/>
    <dgm:cxn modelId="{926D3A33-8468-4F4D-8177-A1588AB353AC}" type="presOf" srcId="{7EA029B6-D971-4038-BE1A-8D2EFBA1435D}" destId="{FEC8C6F9-3F6B-46E1-8F16-C34B54E2E30E}" srcOrd="0" destOrd="0" presId="urn:microsoft.com/office/officeart/2005/8/layout/hierarchy1"/>
    <dgm:cxn modelId="{C7DFA607-D2F6-4E7B-9010-322A9AD5E70B}" type="presOf" srcId="{83D29114-A9C0-43A8-9006-35C0A676958A}" destId="{D0BEF05D-1F21-4080-B8A7-A2E4E62E5707}" srcOrd="0" destOrd="0" presId="urn:microsoft.com/office/officeart/2005/8/layout/hierarchy1"/>
    <dgm:cxn modelId="{DD2CA713-004B-49F0-B862-B67BF1E3D3FF}" type="presOf" srcId="{642F227C-9D8E-4AF6-B067-CDC9FEBBB36B}" destId="{DBB90F65-3D1F-4631-8BD0-E5D76C166AAD}" srcOrd="0" destOrd="0" presId="urn:microsoft.com/office/officeart/2005/8/layout/hierarchy1"/>
    <dgm:cxn modelId="{F7C3EAD1-DB5D-49B4-8B55-D7894999A2CA}" srcId="{E4A00457-B01E-4A21-8EDF-F46EF5D70861}" destId="{1ECC92E2-877D-4BD3-BDB3-1BF7DF147E47}" srcOrd="0" destOrd="0" parTransId="{BDE7ECF7-71B8-4409-94D4-01926B0C40AB}" sibTransId="{9EEEFD4A-3385-4F8C-B98D-252A46942017}"/>
    <dgm:cxn modelId="{87D37FCF-1A8E-4B57-8855-DB5CDA650F7E}" srcId="{83D29114-A9C0-43A8-9006-35C0A676958A}" destId="{1EF33468-E4AF-4A44-8D86-2D85A3B30942}" srcOrd="0" destOrd="0" parTransId="{685C2CAD-90F3-40E4-AC78-57EB4E8DB35F}" sibTransId="{FD4375DB-C5B0-43FA-8767-9CD1AFCADF05}"/>
    <dgm:cxn modelId="{E59EFE9F-2C5D-40AC-9EF2-636D2798F2F4}" type="presOf" srcId="{C552E579-BF7C-4A76-818A-75DC3655FCDC}" destId="{8973AD3D-ADF1-4FAF-9D48-52B77A2C1D91}" srcOrd="0" destOrd="0" presId="urn:microsoft.com/office/officeart/2005/8/layout/hierarchy1"/>
    <dgm:cxn modelId="{0158CD15-CBBB-4D7C-BEEF-ACA9705FD526}" type="presOf" srcId="{1C418970-ECCD-49D9-92DF-81D3268B2CD2}" destId="{63B4D863-C654-4B2F-8211-561F328627D6}" srcOrd="0" destOrd="0" presId="urn:microsoft.com/office/officeart/2005/8/layout/hierarchy1"/>
    <dgm:cxn modelId="{B877C158-3CDB-4166-B3CB-9F6A9217518A}" type="presOf" srcId="{E4A00457-B01E-4A21-8EDF-F46EF5D70861}" destId="{82F51F83-2014-47AA-8D86-85D28C5CAF40}" srcOrd="0" destOrd="0" presId="urn:microsoft.com/office/officeart/2005/8/layout/hierarchy1"/>
    <dgm:cxn modelId="{FA15D101-B13F-41C3-8B6B-AB62C2ECD9BC}" srcId="{44C38731-C309-4322-A41D-3B7A83543FCD}" destId="{E4A00457-B01E-4A21-8EDF-F46EF5D70861}" srcOrd="0" destOrd="0" parTransId="{BB158692-C59C-44E4-B65C-7F9B60BF60B4}" sibTransId="{2AB281FC-DF18-438D-A438-EAA70EFEF1A1}"/>
    <dgm:cxn modelId="{A09D006A-E4F6-4AF0-A1D6-D9418B898AED}" type="presOf" srcId="{23769747-3F78-442C-81C6-82A5D99AD3DB}" destId="{045ADEF4-F592-468E-A637-E2BEA111CCF3}" srcOrd="0" destOrd="0" presId="urn:microsoft.com/office/officeart/2005/8/layout/hierarchy1"/>
    <dgm:cxn modelId="{7A0F3BE1-2A5C-4E87-A11B-85EC60607CB0}" type="presOf" srcId="{685C2CAD-90F3-40E4-AC78-57EB4E8DB35F}" destId="{AD703540-F10F-4AD5-A02A-2C98325A844A}" srcOrd="0" destOrd="0" presId="urn:microsoft.com/office/officeart/2005/8/layout/hierarchy1"/>
    <dgm:cxn modelId="{5A581CF8-8A16-482F-8211-0BB12AC2B474}" type="presOf" srcId="{1ECC92E2-877D-4BD3-BDB3-1BF7DF147E47}" destId="{641C2D06-2D1E-409E-98C7-C5B2039669DF}" srcOrd="0" destOrd="0" presId="urn:microsoft.com/office/officeart/2005/8/layout/hierarchy1"/>
    <dgm:cxn modelId="{0F28026F-48BC-43D9-9449-A95712BA1646}" srcId="{1ECC92E2-877D-4BD3-BDB3-1BF7DF147E47}" destId="{0CD800DA-10D7-46B8-A2F6-6A343B3E9186}" srcOrd="0" destOrd="0" parTransId="{2EA357DA-79AA-43B0-A269-D5FF3514EF41}" sibTransId="{F8A65EB9-249E-448A-9B81-CB2D84CAF590}"/>
    <dgm:cxn modelId="{A17A1C5D-AA8D-4A87-87E6-0B8315E3E0A8}" type="presOf" srcId="{44C38731-C309-4322-A41D-3B7A83543FCD}" destId="{1A9E6263-ADC5-41A6-A35D-3FCCA6070B7A}" srcOrd="0" destOrd="0" presId="urn:microsoft.com/office/officeart/2005/8/layout/hierarchy1"/>
    <dgm:cxn modelId="{EEA8D1A3-2022-4B09-9957-E82FF9DBD32B}" type="presOf" srcId="{10487357-1D88-46BF-B48A-1A93F0FA85B9}" destId="{E3B1FE81-AA65-440C-B69C-A7103D383EE2}" srcOrd="0" destOrd="0" presId="urn:microsoft.com/office/officeart/2005/8/layout/hierarchy1"/>
    <dgm:cxn modelId="{393441E0-DFC1-47C1-A9DE-EF2F8AD4D010}" srcId="{E4A00457-B01E-4A21-8EDF-F46EF5D70861}" destId="{BAE0AD81-05CC-490A-8229-50FDCFE9DC90}" srcOrd="2" destOrd="0" parTransId="{844F2C2D-083C-4C41-A29D-177A51D1559F}" sibTransId="{D7D80BE2-8208-4384-988C-3CFB05FD1E3B}"/>
    <dgm:cxn modelId="{D1836F0C-1D11-4513-BB3B-2C5B383CAE1C}" type="presOf" srcId="{844F2C2D-083C-4C41-A29D-177A51D1559F}" destId="{591B8315-7393-497D-B908-0BF1689F98E6}" srcOrd="0" destOrd="0" presId="urn:microsoft.com/office/officeart/2005/8/layout/hierarchy1"/>
    <dgm:cxn modelId="{D9A7A753-51BC-49DF-816A-622C61EF0D6A}" srcId="{1C418970-ECCD-49D9-92DF-81D3268B2CD2}" destId="{10487357-1D88-46BF-B48A-1A93F0FA85B9}" srcOrd="0" destOrd="0" parTransId="{02970C95-F81F-4607-A534-26A3F34A00BF}" sibTransId="{851018F7-4923-45C9-91A6-3E417C9DA49C}"/>
    <dgm:cxn modelId="{761780C1-D77F-4C2D-9D4A-4E823326CB08}" srcId="{E4A00457-B01E-4A21-8EDF-F46EF5D70861}" destId="{914156FC-D129-4B24-B980-DFADE6DAFF93}" srcOrd="1" destOrd="0" parTransId="{A8AA7777-DFE6-48D4-9C5E-95B0FA2D0996}" sibTransId="{314CE6EA-CA07-4F16-A2F9-8FBCBD2B691A}"/>
    <dgm:cxn modelId="{22BBEA24-B789-4865-B369-FF089F5E032A}" type="presOf" srcId="{2EA357DA-79AA-43B0-A269-D5FF3514EF41}" destId="{4506233B-BCA8-4E55-8385-D89E7EC8D658}" srcOrd="0" destOrd="0" presId="urn:microsoft.com/office/officeart/2005/8/layout/hierarchy1"/>
    <dgm:cxn modelId="{4B80E67C-3E1E-40AB-BAB6-83249F082AAC}" srcId="{914156FC-D129-4B24-B980-DFADE6DAFF93}" destId="{83D29114-A9C0-43A8-9006-35C0A676958A}" srcOrd="0" destOrd="0" parTransId="{72383B63-DE2B-4E14-BB2E-3C59E51F11CC}" sibTransId="{D4420DFF-4DCE-45A8-842E-3B52BA8A3190}"/>
    <dgm:cxn modelId="{79A74F33-FCF8-4F6F-A686-8AA7A8C39F21}" type="presOf" srcId="{1EF33468-E4AF-4A44-8D86-2D85A3B30942}" destId="{0BDB7AC5-C486-4DA8-9AF9-38FF5A202560}" srcOrd="0" destOrd="0" presId="urn:microsoft.com/office/officeart/2005/8/layout/hierarchy1"/>
    <dgm:cxn modelId="{8E43B680-28F3-4DAE-A71D-DAF6B48635BC}" type="presOf" srcId="{72383B63-DE2B-4E14-BB2E-3C59E51F11CC}" destId="{CD70261C-DC0E-4F57-BB49-709D8F1AC7DB}" srcOrd="0" destOrd="0" presId="urn:microsoft.com/office/officeart/2005/8/layout/hierarchy1"/>
    <dgm:cxn modelId="{AAA8B1A1-3D66-402C-BA19-DA40C917DD3C}" type="presOf" srcId="{FA57AC34-0AEE-4AA5-9900-493E67CC33A0}" destId="{9FC79C7B-98A4-4016-8FF8-EF80D31123B1}" srcOrd="0" destOrd="0" presId="urn:microsoft.com/office/officeart/2005/8/layout/hierarchy1"/>
    <dgm:cxn modelId="{5FE11CC3-A5AA-4C87-8061-E930CE743F5C}" type="presOf" srcId="{914156FC-D129-4B24-B980-DFADE6DAFF93}" destId="{58B30DB1-5554-4162-80B9-164E713C8E90}" srcOrd="0" destOrd="0" presId="urn:microsoft.com/office/officeart/2005/8/layout/hierarchy1"/>
    <dgm:cxn modelId="{B1632694-4BFD-4B4C-8796-E08525E0FE81}" srcId="{1EF33468-E4AF-4A44-8D86-2D85A3B30942}" destId="{6B0890E1-2276-4BB3-816E-6D114BCBA99A}" srcOrd="0" destOrd="0" parTransId="{642F227C-9D8E-4AF6-B067-CDC9FEBBB36B}" sibTransId="{F2983C9A-41BD-425F-B110-68D7672C6EF8}"/>
    <dgm:cxn modelId="{D8AB1DA4-3AA5-44C7-866C-B318C113C59F}" type="presOf" srcId="{02970C95-F81F-4607-A534-26A3F34A00BF}" destId="{DF7AC7AC-8F30-4983-BCCF-855284D66329}" srcOrd="0" destOrd="0" presId="urn:microsoft.com/office/officeart/2005/8/layout/hierarchy1"/>
    <dgm:cxn modelId="{6F7A755E-F25A-40AE-922A-BAF806183042}" type="presOf" srcId="{BDE7ECF7-71B8-4409-94D4-01926B0C40AB}" destId="{D0086327-2D93-447E-A22D-216CDF89A67D}" srcOrd="0" destOrd="0" presId="urn:microsoft.com/office/officeart/2005/8/layout/hierarchy1"/>
    <dgm:cxn modelId="{C0AEF073-39CC-4A05-A465-FECE2A3DFB49}" type="presOf" srcId="{A8AA7777-DFE6-48D4-9C5E-95B0FA2D0996}" destId="{D4660899-8F7B-4A73-B943-D0E613586A2C}" srcOrd="0" destOrd="0" presId="urn:microsoft.com/office/officeart/2005/8/layout/hierarchy1"/>
    <dgm:cxn modelId="{F2386964-18B0-4A64-93C4-18180B90B768}" type="presOf" srcId="{F1FD6CBA-D942-42FB-8097-0E7DEA66B339}" destId="{D4B010D9-F62E-4E07-95A9-7452F1A87BA5}" srcOrd="0" destOrd="0" presId="urn:microsoft.com/office/officeart/2005/8/layout/hierarchy1"/>
    <dgm:cxn modelId="{D9DFF4DC-7287-4E2D-A102-308C98E7C545}" type="presParOf" srcId="{1A9E6263-ADC5-41A6-A35D-3FCCA6070B7A}" destId="{AB22EDAE-A3AB-4678-AF68-42964FFA144F}" srcOrd="0" destOrd="0" presId="urn:microsoft.com/office/officeart/2005/8/layout/hierarchy1"/>
    <dgm:cxn modelId="{295E5110-2567-446B-AA1B-BBBC9EDC4891}" type="presParOf" srcId="{AB22EDAE-A3AB-4678-AF68-42964FFA144F}" destId="{44EAF11A-73F0-456E-8358-AC6D8552CFBF}" srcOrd="0" destOrd="0" presId="urn:microsoft.com/office/officeart/2005/8/layout/hierarchy1"/>
    <dgm:cxn modelId="{A20922FA-0F02-4B06-B4C7-D6D30A067E2D}" type="presParOf" srcId="{44EAF11A-73F0-456E-8358-AC6D8552CFBF}" destId="{BC7A07AC-E8A1-4F0C-B896-61A1147FA481}" srcOrd="0" destOrd="0" presId="urn:microsoft.com/office/officeart/2005/8/layout/hierarchy1"/>
    <dgm:cxn modelId="{3B5FF9C0-8BB2-4114-82FB-C04D6DAF5916}" type="presParOf" srcId="{44EAF11A-73F0-456E-8358-AC6D8552CFBF}" destId="{82F51F83-2014-47AA-8D86-85D28C5CAF40}" srcOrd="1" destOrd="0" presId="urn:microsoft.com/office/officeart/2005/8/layout/hierarchy1"/>
    <dgm:cxn modelId="{D7FF322C-F33A-4927-8B94-8520BB536544}" type="presParOf" srcId="{AB22EDAE-A3AB-4678-AF68-42964FFA144F}" destId="{9E5607B1-FF7F-4F45-AD47-DF8819224C2D}" srcOrd="1" destOrd="0" presId="urn:microsoft.com/office/officeart/2005/8/layout/hierarchy1"/>
    <dgm:cxn modelId="{12EE85C2-A0A6-41B4-8E8D-4FEBAC444212}" type="presParOf" srcId="{9E5607B1-FF7F-4F45-AD47-DF8819224C2D}" destId="{D0086327-2D93-447E-A22D-216CDF89A67D}" srcOrd="0" destOrd="0" presId="urn:microsoft.com/office/officeart/2005/8/layout/hierarchy1"/>
    <dgm:cxn modelId="{37D02578-78D7-488C-ABC9-F0B93E3D47CD}" type="presParOf" srcId="{9E5607B1-FF7F-4F45-AD47-DF8819224C2D}" destId="{79C864DF-2568-40F4-AE6F-9A2FAFA1E353}" srcOrd="1" destOrd="0" presId="urn:microsoft.com/office/officeart/2005/8/layout/hierarchy1"/>
    <dgm:cxn modelId="{9511DF36-CADD-4157-BB76-D25E95648BAF}" type="presParOf" srcId="{79C864DF-2568-40F4-AE6F-9A2FAFA1E353}" destId="{012F97B0-ED07-4386-86A0-6AB0E7A67BF2}" srcOrd="0" destOrd="0" presId="urn:microsoft.com/office/officeart/2005/8/layout/hierarchy1"/>
    <dgm:cxn modelId="{61894860-2D0D-483E-842C-8FC7C74C362D}" type="presParOf" srcId="{012F97B0-ED07-4386-86A0-6AB0E7A67BF2}" destId="{8D6DB625-7AEF-405E-91A4-636971D6C390}" srcOrd="0" destOrd="0" presId="urn:microsoft.com/office/officeart/2005/8/layout/hierarchy1"/>
    <dgm:cxn modelId="{9EDE27D1-1A26-49CB-B943-78BB19308919}" type="presParOf" srcId="{012F97B0-ED07-4386-86A0-6AB0E7A67BF2}" destId="{641C2D06-2D1E-409E-98C7-C5B2039669DF}" srcOrd="1" destOrd="0" presId="urn:microsoft.com/office/officeart/2005/8/layout/hierarchy1"/>
    <dgm:cxn modelId="{C0B54D07-7A90-4035-917F-28414C2D29EB}" type="presParOf" srcId="{79C864DF-2568-40F4-AE6F-9A2FAFA1E353}" destId="{0BE3BBC8-2EE8-4957-978E-E529248F7FD6}" srcOrd="1" destOrd="0" presId="urn:microsoft.com/office/officeart/2005/8/layout/hierarchy1"/>
    <dgm:cxn modelId="{D80A02F3-63E8-4A66-A267-93ED7D6EEF52}" type="presParOf" srcId="{0BE3BBC8-2EE8-4957-978E-E529248F7FD6}" destId="{4506233B-BCA8-4E55-8385-D89E7EC8D658}" srcOrd="0" destOrd="0" presId="urn:microsoft.com/office/officeart/2005/8/layout/hierarchy1"/>
    <dgm:cxn modelId="{EC724811-082A-48B4-A29B-EBA2D483E9DE}" type="presParOf" srcId="{0BE3BBC8-2EE8-4957-978E-E529248F7FD6}" destId="{C59B642A-FA29-4B16-8887-F0E0E03ADD25}" srcOrd="1" destOrd="0" presId="urn:microsoft.com/office/officeart/2005/8/layout/hierarchy1"/>
    <dgm:cxn modelId="{202885FB-8E87-43BA-BFB1-C346C52A276C}" type="presParOf" srcId="{C59B642A-FA29-4B16-8887-F0E0E03ADD25}" destId="{29CB189C-AB83-46AD-8381-318597B4103F}" srcOrd="0" destOrd="0" presId="urn:microsoft.com/office/officeart/2005/8/layout/hierarchy1"/>
    <dgm:cxn modelId="{9A5EC185-AEC9-48ED-89DE-8926B20ED6C3}" type="presParOf" srcId="{29CB189C-AB83-46AD-8381-318597B4103F}" destId="{60A1CC28-0105-4EF3-A685-B5FC74AA2460}" srcOrd="0" destOrd="0" presId="urn:microsoft.com/office/officeart/2005/8/layout/hierarchy1"/>
    <dgm:cxn modelId="{E6CCDDF2-D2EF-4568-A6C9-F7FC52F01813}" type="presParOf" srcId="{29CB189C-AB83-46AD-8381-318597B4103F}" destId="{C43046C0-0C6C-4E35-9198-27F68A953182}" srcOrd="1" destOrd="0" presId="urn:microsoft.com/office/officeart/2005/8/layout/hierarchy1"/>
    <dgm:cxn modelId="{99A276BB-2A0A-4E80-8B42-37298AE29667}" type="presParOf" srcId="{C59B642A-FA29-4B16-8887-F0E0E03ADD25}" destId="{8165CE99-578E-47FD-8DA5-DBD7BE20BDF7}" srcOrd="1" destOrd="0" presId="urn:microsoft.com/office/officeart/2005/8/layout/hierarchy1"/>
    <dgm:cxn modelId="{C64C11FB-48C1-4F24-84EC-F9D17D0B2ED8}" type="presParOf" srcId="{8165CE99-578E-47FD-8DA5-DBD7BE20BDF7}" destId="{8973AD3D-ADF1-4FAF-9D48-52B77A2C1D91}" srcOrd="0" destOrd="0" presId="urn:microsoft.com/office/officeart/2005/8/layout/hierarchy1"/>
    <dgm:cxn modelId="{FA8AFFF5-35E4-4B4C-A8B9-5F6F17314B2E}" type="presParOf" srcId="{8165CE99-578E-47FD-8DA5-DBD7BE20BDF7}" destId="{CAD649AE-B487-4A78-A2B3-B54ED44FF6C0}" srcOrd="1" destOrd="0" presId="urn:microsoft.com/office/officeart/2005/8/layout/hierarchy1"/>
    <dgm:cxn modelId="{2AD21CEA-8FFB-4082-96A6-B28C1CE6AC36}" type="presParOf" srcId="{CAD649AE-B487-4A78-A2B3-B54ED44FF6C0}" destId="{570BBE0A-7771-40E4-A184-D4B21B135A21}" srcOrd="0" destOrd="0" presId="urn:microsoft.com/office/officeart/2005/8/layout/hierarchy1"/>
    <dgm:cxn modelId="{99C56E6A-C523-4DE0-BB1F-CAB0394C4C5D}" type="presParOf" srcId="{570BBE0A-7771-40E4-A184-D4B21B135A21}" destId="{892549E0-D9AB-49F9-BAAD-70315B476BD7}" srcOrd="0" destOrd="0" presId="urn:microsoft.com/office/officeart/2005/8/layout/hierarchy1"/>
    <dgm:cxn modelId="{A6A1CDCB-F82D-488F-A9B5-CF442A6C70C1}" type="presParOf" srcId="{570BBE0A-7771-40E4-A184-D4B21B135A21}" destId="{D4B010D9-F62E-4E07-95A9-7452F1A87BA5}" srcOrd="1" destOrd="0" presId="urn:microsoft.com/office/officeart/2005/8/layout/hierarchy1"/>
    <dgm:cxn modelId="{AB319F7A-C019-4F2A-AE7A-0FC26C02F21B}" type="presParOf" srcId="{CAD649AE-B487-4A78-A2B3-B54ED44FF6C0}" destId="{56E1A80B-0F80-43C6-99E7-90D622BEC8D2}" srcOrd="1" destOrd="0" presId="urn:microsoft.com/office/officeart/2005/8/layout/hierarchy1"/>
    <dgm:cxn modelId="{5D9ED2C2-38AC-4E34-B29F-97DD2E7C7BEE}" type="presParOf" srcId="{56E1A80B-0F80-43C6-99E7-90D622BEC8D2}" destId="{FEC8C6F9-3F6B-46E1-8F16-C34B54E2E30E}" srcOrd="0" destOrd="0" presId="urn:microsoft.com/office/officeart/2005/8/layout/hierarchy1"/>
    <dgm:cxn modelId="{9EC5052C-68F3-48B0-BFB5-C4C8C33A6A92}" type="presParOf" srcId="{56E1A80B-0F80-43C6-99E7-90D622BEC8D2}" destId="{C845479C-1053-4F64-BD98-96B101BAD8A3}" srcOrd="1" destOrd="0" presId="urn:microsoft.com/office/officeart/2005/8/layout/hierarchy1"/>
    <dgm:cxn modelId="{02AEDD02-D5E9-45A4-BCD8-EA3120501E16}" type="presParOf" srcId="{C845479C-1053-4F64-BD98-96B101BAD8A3}" destId="{E44960C9-6F0D-4986-AF2D-7A3CB3DA1D9E}" srcOrd="0" destOrd="0" presId="urn:microsoft.com/office/officeart/2005/8/layout/hierarchy1"/>
    <dgm:cxn modelId="{559C938A-7705-4642-912F-EA55AFB63262}" type="presParOf" srcId="{E44960C9-6F0D-4986-AF2D-7A3CB3DA1D9E}" destId="{FD7901F2-9CA9-4EB1-8ECB-81090824CA13}" srcOrd="0" destOrd="0" presId="urn:microsoft.com/office/officeart/2005/8/layout/hierarchy1"/>
    <dgm:cxn modelId="{A2184434-56B0-4357-9841-034FA75E2A6D}" type="presParOf" srcId="{E44960C9-6F0D-4986-AF2D-7A3CB3DA1D9E}" destId="{9FC79C7B-98A4-4016-8FF8-EF80D31123B1}" srcOrd="1" destOrd="0" presId="urn:microsoft.com/office/officeart/2005/8/layout/hierarchy1"/>
    <dgm:cxn modelId="{58B860BF-C85E-4BCD-8885-7FD3F0AC362E}" type="presParOf" srcId="{C845479C-1053-4F64-BD98-96B101BAD8A3}" destId="{96FEBE9F-5D0C-471C-BF29-731433FBE179}" srcOrd="1" destOrd="0" presId="urn:microsoft.com/office/officeart/2005/8/layout/hierarchy1"/>
    <dgm:cxn modelId="{99CDB065-AED2-4A00-8C5F-54E801A4C692}" type="presParOf" srcId="{9E5607B1-FF7F-4F45-AD47-DF8819224C2D}" destId="{D4660899-8F7B-4A73-B943-D0E613586A2C}" srcOrd="2" destOrd="0" presId="urn:microsoft.com/office/officeart/2005/8/layout/hierarchy1"/>
    <dgm:cxn modelId="{CB261FD7-325C-4840-A14B-B0FD2D0AEDA2}" type="presParOf" srcId="{9E5607B1-FF7F-4F45-AD47-DF8819224C2D}" destId="{1D68EB8E-D07B-4321-AFC5-1358E45C2C2A}" srcOrd="3" destOrd="0" presId="urn:microsoft.com/office/officeart/2005/8/layout/hierarchy1"/>
    <dgm:cxn modelId="{74037116-762E-47B3-82F6-C333CE5B70A4}" type="presParOf" srcId="{1D68EB8E-D07B-4321-AFC5-1358E45C2C2A}" destId="{FEB0DC2F-CAC0-42BB-B0B4-592D871569D9}" srcOrd="0" destOrd="0" presId="urn:microsoft.com/office/officeart/2005/8/layout/hierarchy1"/>
    <dgm:cxn modelId="{F894BCC7-80BA-4C2C-B537-366310291AC1}" type="presParOf" srcId="{FEB0DC2F-CAC0-42BB-B0B4-592D871569D9}" destId="{2378DFF1-84F8-4EFF-961C-EB9782F053D0}" srcOrd="0" destOrd="0" presId="urn:microsoft.com/office/officeart/2005/8/layout/hierarchy1"/>
    <dgm:cxn modelId="{E2575803-153C-499A-A59C-9E32421B1FB3}" type="presParOf" srcId="{FEB0DC2F-CAC0-42BB-B0B4-592D871569D9}" destId="{58B30DB1-5554-4162-80B9-164E713C8E90}" srcOrd="1" destOrd="0" presId="urn:microsoft.com/office/officeart/2005/8/layout/hierarchy1"/>
    <dgm:cxn modelId="{4099036E-D42B-4AC2-8B75-C00527FE6F5A}" type="presParOf" srcId="{1D68EB8E-D07B-4321-AFC5-1358E45C2C2A}" destId="{F233B9B2-7183-441C-A077-9C52651D12A8}" srcOrd="1" destOrd="0" presId="urn:microsoft.com/office/officeart/2005/8/layout/hierarchy1"/>
    <dgm:cxn modelId="{0F329930-85B5-4519-BC65-DB7522C1369A}" type="presParOf" srcId="{F233B9B2-7183-441C-A077-9C52651D12A8}" destId="{CD70261C-DC0E-4F57-BB49-709D8F1AC7DB}" srcOrd="0" destOrd="0" presId="urn:microsoft.com/office/officeart/2005/8/layout/hierarchy1"/>
    <dgm:cxn modelId="{217F10D6-C7C9-431C-ADF2-2065ED5ED80B}" type="presParOf" srcId="{F233B9B2-7183-441C-A077-9C52651D12A8}" destId="{D2C88D0A-FCC6-4AB2-83AC-72CBC71BF601}" srcOrd="1" destOrd="0" presId="urn:microsoft.com/office/officeart/2005/8/layout/hierarchy1"/>
    <dgm:cxn modelId="{CD67E2E8-ADF8-484F-B119-6F8BFB1B19E1}" type="presParOf" srcId="{D2C88D0A-FCC6-4AB2-83AC-72CBC71BF601}" destId="{DB2BC872-2236-4324-A7B6-D97BFA23C07F}" srcOrd="0" destOrd="0" presId="urn:microsoft.com/office/officeart/2005/8/layout/hierarchy1"/>
    <dgm:cxn modelId="{D3D3C169-0C1E-49F6-BB75-2A8037BB3785}" type="presParOf" srcId="{DB2BC872-2236-4324-A7B6-D97BFA23C07F}" destId="{9C6C7287-1861-4DB9-909C-81F71E9704A7}" srcOrd="0" destOrd="0" presId="urn:microsoft.com/office/officeart/2005/8/layout/hierarchy1"/>
    <dgm:cxn modelId="{784B5192-2B4E-42B3-8F98-E3A10C13279E}" type="presParOf" srcId="{DB2BC872-2236-4324-A7B6-D97BFA23C07F}" destId="{D0BEF05D-1F21-4080-B8A7-A2E4E62E5707}" srcOrd="1" destOrd="0" presId="urn:microsoft.com/office/officeart/2005/8/layout/hierarchy1"/>
    <dgm:cxn modelId="{01BEAAA8-ECA8-49CA-B0D7-06AFD8AF635C}" type="presParOf" srcId="{D2C88D0A-FCC6-4AB2-83AC-72CBC71BF601}" destId="{ECAADC11-C039-462D-9EA6-3D5A2078B799}" srcOrd="1" destOrd="0" presId="urn:microsoft.com/office/officeart/2005/8/layout/hierarchy1"/>
    <dgm:cxn modelId="{329C3250-1164-4953-94FE-EF9679BC2D3B}" type="presParOf" srcId="{ECAADC11-C039-462D-9EA6-3D5A2078B799}" destId="{AD703540-F10F-4AD5-A02A-2C98325A844A}" srcOrd="0" destOrd="0" presId="urn:microsoft.com/office/officeart/2005/8/layout/hierarchy1"/>
    <dgm:cxn modelId="{09CA3423-8F2D-4D23-BDCB-3A9450DAF3C3}" type="presParOf" srcId="{ECAADC11-C039-462D-9EA6-3D5A2078B799}" destId="{5D79FC98-D3F2-467E-8651-92F85D206473}" srcOrd="1" destOrd="0" presId="urn:microsoft.com/office/officeart/2005/8/layout/hierarchy1"/>
    <dgm:cxn modelId="{2BFF11D4-77B3-4E48-8456-788362BC7843}" type="presParOf" srcId="{5D79FC98-D3F2-467E-8651-92F85D206473}" destId="{5A8B0B13-1E82-4FDE-AF59-35CE935F6F45}" srcOrd="0" destOrd="0" presId="urn:microsoft.com/office/officeart/2005/8/layout/hierarchy1"/>
    <dgm:cxn modelId="{2CD12145-505F-436A-BBE9-3B3490B41C76}" type="presParOf" srcId="{5A8B0B13-1E82-4FDE-AF59-35CE935F6F45}" destId="{DB08E35F-0622-417B-ACAA-52E03030CEE4}" srcOrd="0" destOrd="0" presId="urn:microsoft.com/office/officeart/2005/8/layout/hierarchy1"/>
    <dgm:cxn modelId="{03843E82-A447-4078-B8FC-D2F56C98C16F}" type="presParOf" srcId="{5A8B0B13-1E82-4FDE-AF59-35CE935F6F45}" destId="{0BDB7AC5-C486-4DA8-9AF9-38FF5A202560}" srcOrd="1" destOrd="0" presId="urn:microsoft.com/office/officeart/2005/8/layout/hierarchy1"/>
    <dgm:cxn modelId="{61F3F698-C286-48E1-B9F3-3F9D7E3CF747}" type="presParOf" srcId="{5D79FC98-D3F2-467E-8651-92F85D206473}" destId="{DA9DB0CE-B427-49F7-8C89-94410F265E9B}" srcOrd="1" destOrd="0" presId="urn:microsoft.com/office/officeart/2005/8/layout/hierarchy1"/>
    <dgm:cxn modelId="{1967A359-8D85-4B31-AC7F-EE1EA22B1A73}" type="presParOf" srcId="{DA9DB0CE-B427-49F7-8C89-94410F265E9B}" destId="{DBB90F65-3D1F-4631-8BD0-E5D76C166AAD}" srcOrd="0" destOrd="0" presId="urn:microsoft.com/office/officeart/2005/8/layout/hierarchy1"/>
    <dgm:cxn modelId="{98138076-F370-44B1-8291-899981496F88}" type="presParOf" srcId="{DA9DB0CE-B427-49F7-8C89-94410F265E9B}" destId="{CCC20F83-2C38-4A86-B1FF-7F8754E5BB4B}" srcOrd="1" destOrd="0" presId="urn:microsoft.com/office/officeart/2005/8/layout/hierarchy1"/>
    <dgm:cxn modelId="{93B02DE1-F545-4F5F-86D9-83D4E84CAA02}" type="presParOf" srcId="{CCC20F83-2C38-4A86-B1FF-7F8754E5BB4B}" destId="{5610F9FF-2D6D-4D21-A36F-FE3971D1E3DD}" srcOrd="0" destOrd="0" presId="urn:microsoft.com/office/officeart/2005/8/layout/hierarchy1"/>
    <dgm:cxn modelId="{F04E6562-CB8C-443D-9CBC-0777A0915415}" type="presParOf" srcId="{5610F9FF-2D6D-4D21-A36F-FE3971D1E3DD}" destId="{797C9B76-CA54-4321-9A10-9E281A50DB72}" srcOrd="0" destOrd="0" presId="urn:microsoft.com/office/officeart/2005/8/layout/hierarchy1"/>
    <dgm:cxn modelId="{49658A40-D471-4C11-8FB2-89BB14BB6199}" type="presParOf" srcId="{5610F9FF-2D6D-4D21-A36F-FE3971D1E3DD}" destId="{87EFFE4E-FCBB-4E03-844E-CC8BBCEE9723}" srcOrd="1" destOrd="0" presId="urn:microsoft.com/office/officeart/2005/8/layout/hierarchy1"/>
    <dgm:cxn modelId="{E1AC1454-DA23-4C04-A89B-AA9D0D0BCEB1}" type="presParOf" srcId="{CCC20F83-2C38-4A86-B1FF-7F8754E5BB4B}" destId="{122C8BC6-CCE3-4787-AAE6-40D536E2E746}" srcOrd="1" destOrd="0" presId="urn:microsoft.com/office/officeart/2005/8/layout/hierarchy1"/>
    <dgm:cxn modelId="{1BE521F1-ADB7-4C57-B365-9CF22E3B4337}" type="presParOf" srcId="{9E5607B1-FF7F-4F45-AD47-DF8819224C2D}" destId="{591B8315-7393-497D-B908-0BF1689F98E6}" srcOrd="4" destOrd="0" presId="urn:microsoft.com/office/officeart/2005/8/layout/hierarchy1"/>
    <dgm:cxn modelId="{41DF6009-1C2A-4872-B33E-B965020D46C9}" type="presParOf" srcId="{9E5607B1-FF7F-4F45-AD47-DF8819224C2D}" destId="{857ABF49-D17A-46C2-9488-996ED77B3E40}" srcOrd="5" destOrd="0" presId="urn:microsoft.com/office/officeart/2005/8/layout/hierarchy1"/>
    <dgm:cxn modelId="{5C162FBF-042B-462E-9369-220C9BB44949}" type="presParOf" srcId="{857ABF49-D17A-46C2-9488-996ED77B3E40}" destId="{E4657BB1-535B-4851-99E1-61579EF46EEF}" srcOrd="0" destOrd="0" presId="urn:microsoft.com/office/officeart/2005/8/layout/hierarchy1"/>
    <dgm:cxn modelId="{B7202CB1-53DE-40A1-A8B2-BCC56C841488}" type="presParOf" srcId="{E4657BB1-535B-4851-99E1-61579EF46EEF}" destId="{E079053C-1980-4D68-85F0-8EF6D06E20FB}" srcOrd="0" destOrd="0" presId="urn:microsoft.com/office/officeart/2005/8/layout/hierarchy1"/>
    <dgm:cxn modelId="{468574E5-4E6F-4418-83A6-419A1CDBD3E8}" type="presParOf" srcId="{E4657BB1-535B-4851-99E1-61579EF46EEF}" destId="{4D174AF0-3C76-4198-8531-06DA1FCB71F2}" srcOrd="1" destOrd="0" presId="urn:microsoft.com/office/officeart/2005/8/layout/hierarchy1"/>
    <dgm:cxn modelId="{933DBEC9-337C-43E8-8CD9-72E5DA0A0232}" type="presParOf" srcId="{857ABF49-D17A-46C2-9488-996ED77B3E40}" destId="{4CBBF34C-7F26-4B66-AEFB-25AC3EC48D61}" srcOrd="1" destOrd="0" presId="urn:microsoft.com/office/officeart/2005/8/layout/hierarchy1"/>
    <dgm:cxn modelId="{4B5E75A2-B5A0-4A95-9E02-91CFAD724E45}" type="presParOf" srcId="{4CBBF34C-7F26-4B66-AEFB-25AC3EC48D61}" destId="{045ADEF4-F592-468E-A637-E2BEA111CCF3}" srcOrd="0" destOrd="0" presId="urn:microsoft.com/office/officeart/2005/8/layout/hierarchy1"/>
    <dgm:cxn modelId="{D2B4C12D-6498-4639-876B-73F391F163D8}" type="presParOf" srcId="{4CBBF34C-7F26-4B66-AEFB-25AC3EC48D61}" destId="{65686049-120D-435B-B870-CACE3DA148E0}" srcOrd="1" destOrd="0" presId="urn:microsoft.com/office/officeart/2005/8/layout/hierarchy1"/>
    <dgm:cxn modelId="{780538BD-0EC8-499E-9ED8-5F3AC9FCC225}" type="presParOf" srcId="{65686049-120D-435B-B870-CACE3DA148E0}" destId="{515B98DF-A450-480E-983F-0ACAB18DD5A1}" srcOrd="0" destOrd="0" presId="urn:microsoft.com/office/officeart/2005/8/layout/hierarchy1"/>
    <dgm:cxn modelId="{793914BC-B3B6-4404-BC71-25C667908E87}" type="presParOf" srcId="{515B98DF-A450-480E-983F-0ACAB18DD5A1}" destId="{63BC3735-31EE-407C-9363-F24D5DC21D41}" srcOrd="0" destOrd="0" presId="urn:microsoft.com/office/officeart/2005/8/layout/hierarchy1"/>
    <dgm:cxn modelId="{DE408862-F430-40C9-BFDF-1D1EBCB07601}" type="presParOf" srcId="{515B98DF-A450-480E-983F-0ACAB18DD5A1}" destId="{63B4D863-C654-4B2F-8211-561F328627D6}" srcOrd="1" destOrd="0" presId="urn:microsoft.com/office/officeart/2005/8/layout/hierarchy1"/>
    <dgm:cxn modelId="{A22AFEE2-B146-4E82-A4D8-E00422B1D28A}" type="presParOf" srcId="{65686049-120D-435B-B870-CACE3DA148E0}" destId="{E3E237D4-8673-427E-BDE4-D8CFE5D145DC}" srcOrd="1" destOrd="0" presId="urn:microsoft.com/office/officeart/2005/8/layout/hierarchy1"/>
    <dgm:cxn modelId="{556DE7D8-CEE8-4AB9-8746-9FCB1C227A3A}" type="presParOf" srcId="{E3E237D4-8673-427E-BDE4-D8CFE5D145DC}" destId="{DF7AC7AC-8F30-4983-BCCF-855284D66329}" srcOrd="0" destOrd="0" presId="urn:microsoft.com/office/officeart/2005/8/layout/hierarchy1"/>
    <dgm:cxn modelId="{0D4166EF-52C7-442B-9231-A6C895E26457}" type="presParOf" srcId="{E3E237D4-8673-427E-BDE4-D8CFE5D145DC}" destId="{B5CD21A8-1760-4BF8-8F16-E42910296606}" srcOrd="1" destOrd="0" presId="urn:microsoft.com/office/officeart/2005/8/layout/hierarchy1"/>
    <dgm:cxn modelId="{ABDB96DF-A576-4C94-8D38-3248A6C00E6F}" type="presParOf" srcId="{B5CD21A8-1760-4BF8-8F16-E42910296606}" destId="{C5D1ECC6-0C6A-495F-BA47-1FB5BF7F2212}" srcOrd="0" destOrd="0" presId="urn:microsoft.com/office/officeart/2005/8/layout/hierarchy1"/>
    <dgm:cxn modelId="{9BDAA6E1-FD63-4A7D-BF30-794620E4B5EF}" type="presParOf" srcId="{C5D1ECC6-0C6A-495F-BA47-1FB5BF7F2212}" destId="{2D596488-9F58-4DF5-B4C1-5FB1817A9F8D}" srcOrd="0" destOrd="0" presId="urn:microsoft.com/office/officeart/2005/8/layout/hierarchy1"/>
    <dgm:cxn modelId="{4261F7F8-D853-4AC6-A234-B13F3A3F26D9}" type="presParOf" srcId="{C5D1ECC6-0C6A-495F-BA47-1FB5BF7F2212}" destId="{E3B1FE81-AA65-440C-B69C-A7103D383EE2}" srcOrd="1" destOrd="0" presId="urn:microsoft.com/office/officeart/2005/8/layout/hierarchy1"/>
    <dgm:cxn modelId="{F7AC21B3-57FA-4A92-824A-B2B23DB10A5D}" type="presParOf" srcId="{B5CD21A8-1760-4BF8-8F16-E42910296606}" destId="{4F6AFCEB-A1FA-4D6C-A877-7CEF4BFFAA41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4C38731-C309-4322-A41D-3B7A83543FCD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4A00457-B01E-4A21-8EDF-F46EF5D70861}">
      <dgm:prSet phldrT="[Text]" custT="1"/>
      <dgm:spPr/>
      <dgm:t>
        <a:bodyPr/>
        <a:lstStyle/>
        <a:p>
          <a:r>
            <a:rPr lang="sq-AL" sz="2400" b="1" dirty="0"/>
            <a:t>Llojet e planeve</a:t>
          </a:r>
          <a:endParaRPr lang="en-US" sz="2400" dirty="0"/>
        </a:p>
      </dgm:t>
    </dgm:pt>
    <dgm:pt modelId="{BB158692-C59C-44E4-B65C-7F9B60BF60B4}" type="parTrans" cxnId="{FA15D101-B13F-41C3-8B6B-AB62C2ECD9BC}">
      <dgm:prSet/>
      <dgm:spPr/>
      <dgm:t>
        <a:bodyPr/>
        <a:lstStyle/>
        <a:p>
          <a:endParaRPr lang="en-US"/>
        </a:p>
      </dgm:t>
    </dgm:pt>
    <dgm:pt modelId="{2AB281FC-DF18-438D-A438-EAA70EFEF1A1}" type="sibTrans" cxnId="{FA15D101-B13F-41C3-8B6B-AB62C2ECD9BC}">
      <dgm:prSet/>
      <dgm:spPr/>
      <dgm:t>
        <a:bodyPr/>
        <a:lstStyle/>
        <a:p>
          <a:endParaRPr lang="en-US"/>
        </a:p>
      </dgm:t>
    </dgm:pt>
    <dgm:pt modelId="{1ECC92E2-877D-4BD3-BDB3-1BF7DF147E47}">
      <dgm:prSet phldrT="[Text]"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800" b="1" dirty="0" err="1"/>
            <a:t>Sipas</a:t>
          </a:r>
          <a:r>
            <a:rPr lang="en-US" sz="1800" b="1" dirty="0"/>
            <a:t> </a:t>
          </a:r>
          <a:r>
            <a:rPr lang="en-US" sz="1800" b="1" dirty="0" err="1"/>
            <a:t>nivelit</a:t>
          </a:r>
          <a:r>
            <a:rPr lang="en-US" sz="1800" b="1" dirty="0"/>
            <a:t> </a:t>
          </a:r>
          <a:r>
            <a:rPr lang="en-US" sz="1800" b="1" dirty="0" err="1"/>
            <a:t>hierakik</a:t>
          </a:r>
          <a:endParaRPr lang="en-US" sz="1800" b="1" dirty="0"/>
        </a:p>
        <a:p>
          <a:r>
            <a:rPr lang="en-US" sz="1800" b="0" dirty="0" err="1"/>
            <a:t>Menaxhmenti</a:t>
          </a:r>
          <a:endParaRPr lang="en-US" sz="1800" b="1" dirty="0"/>
        </a:p>
      </dgm:t>
    </dgm:pt>
    <dgm:pt modelId="{BDE7ECF7-71B8-4409-94D4-01926B0C40AB}" type="parTrans" cxnId="{F7C3EAD1-DB5D-49B4-8B55-D7894999A2CA}">
      <dgm:prSet/>
      <dgm:spPr/>
      <dgm:t>
        <a:bodyPr/>
        <a:lstStyle/>
        <a:p>
          <a:endParaRPr lang="en-US"/>
        </a:p>
      </dgm:t>
    </dgm:pt>
    <dgm:pt modelId="{9EEEFD4A-3385-4F8C-B98D-252A46942017}" type="sibTrans" cxnId="{F7C3EAD1-DB5D-49B4-8B55-D7894999A2CA}">
      <dgm:prSet/>
      <dgm:spPr/>
      <dgm:t>
        <a:bodyPr/>
        <a:lstStyle/>
        <a:p>
          <a:endParaRPr lang="en-US"/>
        </a:p>
      </dgm:t>
    </dgm:pt>
    <dgm:pt modelId="{0CD800DA-10D7-46B8-A2F6-6A343B3E9186}">
      <dgm:prSet phldrT="[Text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800" b="1" dirty="0" err="1"/>
            <a:t>Strategjike</a:t>
          </a:r>
          <a:endParaRPr lang="en-US" sz="1800" b="1" dirty="0"/>
        </a:p>
        <a:p>
          <a:r>
            <a:rPr lang="en-US" sz="1800" b="0" dirty="0"/>
            <a:t>-I </a:t>
          </a:r>
          <a:r>
            <a:rPr lang="en-US" sz="1800" b="0" dirty="0" err="1"/>
            <a:t>lartë</a:t>
          </a:r>
          <a:endParaRPr lang="en-US" sz="1800" b="0" dirty="0"/>
        </a:p>
      </dgm:t>
    </dgm:pt>
    <dgm:pt modelId="{2EA357DA-79AA-43B0-A269-D5FF3514EF41}" type="parTrans" cxnId="{0F28026F-48BC-43D9-9449-A95712BA1646}">
      <dgm:prSet/>
      <dgm:spPr/>
      <dgm:t>
        <a:bodyPr/>
        <a:lstStyle/>
        <a:p>
          <a:endParaRPr lang="en-US"/>
        </a:p>
      </dgm:t>
    </dgm:pt>
    <dgm:pt modelId="{F8A65EB9-249E-448A-9B81-CB2D84CAF590}" type="sibTrans" cxnId="{0F28026F-48BC-43D9-9449-A95712BA1646}">
      <dgm:prSet/>
      <dgm:spPr/>
      <dgm:t>
        <a:bodyPr/>
        <a:lstStyle/>
        <a:p>
          <a:endParaRPr lang="en-US"/>
        </a:p>
      </dgm:t>
    </dgm:pt>
    <dgm:pt modelId="{914156FC-D129-4B24-B980-DFADE6DAFF93}">
      <dgm:prSet phldrT="[Text]"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2000" b="1" dirty="0" err="1"/>
            <a:t>Sipas</a:t>
          </a:r>
          <a:r>
            <a:rPr lang="en-US" sz="2000" b="1" dirty="0"/>
            <a:t> </a:t>
          </a:r>
          <a:r>
            <a:rPr lang="en-US" sz="2000" b="1" dirty="0" err="1"/>
            <a:t>kohëzgjatjes</a:t>
          </a:r>
          <a:endParaRPr lang="en-US" sz="2000" b="1" dirty="0"/>
        </a:p>
      </dgm:t>
    </dgm:pt>
    <dgm:pt modelId="{A8AA7777-DFE6-48D4-9C5E-95B0FA2D0996}" type="parTrans" cxnId="{761780C1-D77F-4C2D-9D4A-4E823326CB08}">
      <dgm:prSet/>
      <dgm:spPr/>
      <dgm:t>
        <a:bodyPr/>
        <a:lstStyle/>
        <a:p>
          <a:endParaRPr lang="en-US"/>
        </a:p>
      </dgm:t>
    </dgm:pt>
    <dgm:pt modelId="{314CE6EA-CA07-4F16-A2F9-8FBCBD2B691A}" type="sibTrans" cxnId="{761780C1-D77F-4C2D-9D4A-4E823326CB08}">
      <dgm:prSet/>
      <dgm:spPr/>
      <dgm:t>
        <a:bodyPr/>
        <a:lstStyle/>
        <a:p>
          <a:endParaRPr lang="en-US"/>
        </a:p>
      </dgm:t>
    </dgm:pt>
    <dgm:pt modelId="{83D29114-A9C0-43A8-9006-35C0A676958A}">
      <dgm:prSet phldrT="[Text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b="1" dirty="0" err="1"/>
            <a:t>Afatgjate</a:t>
          </a:r>
          <a:endParaRPr lang="en-US" b="1" dirty="0"/>
        </a:p>
        <a:p>
          <a:r>
            <a:rPr lang="en-US" b="0" dirty="0"/>
            <a:t>5-10 </a:t>
          </a:r>
          <a:r>
            <a:rPr lang="en-US" b="0" dirty="0" err="1"/>
            <a:t>vjet</a:t>
          </a:r>
          <a:endParaRPr lang="en-US" b="0" dirty="0"/>
        </a:p>
      </dgm:t>
    </dgm:pt>
    <dgm:pt modelId="{72383B63-DE2B-4E14-BB2E-3C59E51F11CC}" type="parTrans" cxnId="{4B80E67C-3E1E-40AB-BAB6-83249F082AAC}">
      <dgm:prSet/>
      <dgm:spPr/>
      <dgm:t>
        <a:bodyPr/>
        <a:lstStyle/>
        <a:p>
          <a:endParaRPr lang="en-US"/>
        </a:p>
      </dgm:t>
    </dgm:pt>
    <dgm:pt modelId="{D4420DFF-4DCE-45A8-842E-3B52BA8A3190}" type="sibTrans" cxnId="{4B80E67C-3E1E-40AB-BAB6-83249F082AAC}">
      <dgm:prSet/>
      <dgm:spPr/>
      <dgm:t>
        <a:bodyPr/>
        <a:lstStyle/>
        <a:p>
          <a:endParaRPr lang="en-US"/>
        </a:p>
      </dgm:t>
    </dgm:pt>
    <dgm:pt modelId="{1EF33468-E4AF-4A44-8D86-2D85A3B30942}">
      <dgm:prSet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b="1" dirty="0" err="1"/>
            <a:t>Afatmesme</a:t>
          </a:r>
          <a:endParaRPr lang="en-US" b="1" dirty="0"/>
        </a:p>
        <a:p>
          <a:r>
            <a:rPr lang="en-US" b="0" dirty="0"/>
            <a:t>1-5 </a:t>
          </a:r>
          <a:r>
            <a:rPr lang="en-US" b="0" dirty="0" err="1"/>
            <a:t>vjet</a:t>
          </a:r>
          <a:endParaRPr lang="en-US" b="0" dirty="0"/>
        </a:p>
      </dgm:t>
    </dgm:pt>
    <dgm:pt modelId="{685C2CAD-90F3-40E4-AC78-57EB4E8DB35F}" type="parTrans" cxnId="{87D37FCF-1A8E-4B57-8855-DB5CDA650F7E}">
      <dgm:prSet/>
      <dgm:spPr/>
      <dgm:t>
        <a:bodyPr/>
        <a:lstStyle/>
        <a:p>
          <a:endParaRPr lang="en-US"/>
        </a:p>
      </dgm:t>
    </dgm:pt>
    <dgm:pt modelId="{FD4375DB-C5B0-43FA-8767-9CD1AFCADF05}" type="sibTrans" cxnId="{87D37FCF-1A8E-4B57-8855-DB5CDA650F7E}">
      <dgm:prSet/>
      <dgm:spPr/>
      <dgm:t>
        <a:bodyPr/>
        <a:lstStyle/>
        <a:p>
          <a:endParaRPr lang="en-US"/>
        </a:p>
      </dgm:t>
    </dgm:pt>
    <dgm:pt modelId="{BAE0AD81-05CC-490A-8229-50FDCFE9DC90}">
      <dgm:prSet custT="1">
        <dgm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2000" b="1" dirty="0" err="1"/>
            <a:t>Sipas</a:t>
          </a:r>
          <a:r>
            <a:rPr lang="en-US" sz="2000" b="1" dirty="0"/>
            <a:t> </a:t>
          </a:r>
          <a:r>
            <a:rPr lang="en-US" sz="2000" b="1" dirty="0" err="1"/>
            <a:t>përdorimit</a:t>
          </a:r>
          <a:endParaRPr lang="en-US" sz="2000" b="1" dirty="0"/>
        </a:p>
      </dgm:t>
    </dgm:pt>
    <dgm:pt modelId="{844F2C2D-083C-4C41-A29D-177A51D1559F}" type="parTrans" cxnId="{393441E0-DFC1-47C1-A9DE-EF2F8AD4D010}">
      <dgm:prSet/>
      <dgm:spPr/>
      <dgm:t>
        <a:bodyPr/>
        <a:lstStyle/>
        <a:p>
          <a:endParaRPr lang="en-US"/>
        </a:p>
      </dgm:t>
    </dgm:pt>
    <dgm:pt modelId="{D7D80BE2-8208-4384-988C-3CFB05FD1E3B}" type="sibTrans" cxnId="{393441E0-DFC1-47C1-A9DE-EF2F8AD4D010}">
      <dgm:prSet/>
      <dgm:spPr/>
      <dgm:t>
        <a:bodyPr/>
        <a:lstStyle/>
        <a:p>
          <a:endParaRPr lang="en-US"/>
        </a:p>
      </dgm:t>
    </dgm:pt>
    <dgm:pt modelId="{1C418970-ECCD-49D9-92DF-81D3268B2CD2}">
      <dgm:prSet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b="1" dirty="0"/>
            <a:t>Me </a:t>
          </a:r>
          <a:r>
            <a:rPr lang="en-US" b="1" dirty="0" err="1"/>
            <a:t>një</a:t>
          </a:r>
          <a:r>
            <a:rPr lang="en-US" b="1" dirty="0"/>
            <a:t> </a:t>
          </a:r>
          <a:r>
            <a:rPr lang="en-US" b="1" dirty="0" err="1"/>
            <a:t>përdorim</a:t>
          </a:r>
          <a:endParaRPr lang="en-US" b="1" dirty="0"/>
        </a:p>
      </dgm:t>
    </dgm:pt>
    <dgm:pt modelId="{23769747-3F78-442C-81C6-82A5D99AD3DB}" type="parTrans" cxnId="{A344D955-DB15-4B17-B758-1E4A28B98719}">
      <dgm:prSet/>
      <dgm:spPr/>
      <dgm:t>
        <a:bodyPr/>
        <a:lstStyle/>
        <a:p>
          <a:endParaRPr lang="en-US"/>
        </a:p>
      </dgm:t>
    </dgm:pt>
    <dgm:pt modelId="{6DCDAC52-BEE3-44F3-A06F-E82E0877BE6A}" type="sibTrans" cxnId="{A344D955-DB15-4B17-B758-1E4A28B98719}">
      <dgm:prSet/>
      <dgm:spPr/>
      <dgm:t>
        <a:bodyPr/>
        <a:lstStyle/>
        <a:p>
          <a:endParaRPr lang="en-US"/>
        </a:p>
      </dgm:t>
    </dgm:pt>
    <dgm:pt modelId="{10487357-1D88-46BF-B48A-1A93F0FA85B9}">
      <dgm:prSet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b="1" dirty="0"/>
            <a:t>Plane </a:t>
          </a:r>
          <a:r>
            <a:rPr lang="en-US" b="1" dirty="0" err="1"/>
            <a:t>standarde</a:t>
          </a:r>
          <a:endParaRPr lang="en-US" b="1" dirty="0"/>
        </a:p>
      </dgm:t>
    </dgm:pt>
    <dgm:pt modelId="{02970C95-F81F-4607-A534-26A3F34A00BF}" type="parTrans" cxnId="{D9A7A753-51BC-49DF-816A-622C61EF0D6A}">
      <dgm:prSet/>
      <dgm:spPr/>
      <dgm:t>
        <a:bodyPr/>
        <a:lstStyle/>
        <a:p>
          <a:endParaRPr lang="en-US"/>
        </a:p>
      </dgm:t>
    </dgm:pt>
    <dgm:pt modelId="{851018F7-4923-45C9-91A6-3E417C9DA49C}" type="sibTrans" cxnId="{D9A7A753-51BC-49DF-816A-622C61EF0D6A}">
      <dgm:prSet/>
      <dgm:spPr/>
      <dgm:t>
        <a:bodyPr/>
        <a:lstStyle/>
        <a:p>
          <a:endParaRPr lang="en-US"/>
        </a:p>
      </dgm:t>
    </dgm:pt>
    <dgm:pt modelId="{F1FD6CBA-D942-42FB-8097-0E7DEA66B339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000" b="1" dirty="0" err="1"/>
            <a:t>Taktike</a:t>
          </a:r>
          <a:endParaRPr lang="en-US" sz="2000" b="1" dirty="0"/>
        </a:p>
        <a:p>
          <a:r>
            <a:rPr lang="en-US" sz="2000" b="0" dirty="0"/>
            <a:t>-I </a:t>
          </a:r>
          <a:r>
            <a:rPr lang="en-US" sz="2000" b="0" dirty="0" err="1"/>
            <a:t>mesëm</a:t>
          </a:r>
          <a:endParaRPr lang="en-US" sz="2000" b="0" dirty="0"/>
        </a:p>
      </dgm:t>
    </dgm:pt>
    <dgm:pt modelId="{C552E579-BF7C-4A76-818A-75DC3655FCDC}" type="parTrans" cxnId="{09FC5344-CB83-4DF8-B860-6FD81AA2FB04}">
      <dgm:prSet/>
      <dgm:spPr/>
      <dgm:t>
        <a:bodyPr/>
        <a:lstStyle/>
        <a:p>
          <a:endParaRPr lang="en-US"/>
        </a:p>
      </dgm:t>
    </dgm:pt>
    <dgm:pt modelId="{7CB80CC6-37D6-49C2-9CCF-D666977F7E06}" type="sibTrans" cxnId="{09FC5344-CB83-4DF8-B860-6FD81AA2FB04}">
      <dgm:prSet/>
      <dgm:spPr/>
      <dgm:t>
        <a:bodyPr/>
        <a:lstStyle/>
        <a:p>
          <a:endParaRPr lang="en-US"/>
        </a:p>
      </dgm:t>
    </dgm:pt>
    <dgm:pt modelId="{6B0890E1-2276-4BB3-816E-6D114BCBA99A}">
      <dgm:prSet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sq-AL" b="1" noProof="0" dirty="0" err="1"/>
            <a:t>Afatshkurtëra</a:t>
          </a:r>
          <a:endParaRPr lang="en-US" b="1" noProof="0" dirty="0"/>
        </a:p>
        <a:p>
          <a:r>
            <a:rPr lang="en-US" b="0" noProof="0" dirty="0" err="1"/>
            <a:t>deri</a:t>
          </a:r>
          <a:r>
            <a:rPr lang="en-US" b="0" noProof="0" dirty="0"/>
            <a:t> 1 </a:t>
          </a:r>
          <a:r>
            <a:rPr lang="en-US" b="0" noProof="0" dirty="0" err="1"/>
            <a:t>vit</a:t>
          </a:r>
          <a:endParaRPr lang="sq-AL" b="0" noProof="0" dirty="0"/>
        </a:p>
      </dgm:t>
    </dgm:pt>
    <dgm:pt modelId="{642F227C-9D8E-4AF6-B067-CDC9FEBBB36B}" type="parTrans" cxnId="{B1632694-4BFD-4B4C-8796-E08525E0FE81}">
      <dgm:prSet/>
      <dgm:spPr/>
      <dgm:t>
        <a:bodyPr/>
        <a:lstStyle/>
        <a:p>
          <a:endParaRPr lang="en-US"/>
        </a:p>
      </dgm:t>
    </dgm:pt>
    <dgm:pt modelId="{F2983C9A-41BD-425F-B110-68D7672C6EF8}" type="sibTrans" cxnId="{B1632694-4BFD-4B4C-8796-E08525E0FE81}">
      <dgm:prSet/>
      <dgm:spPr/>
      <dgm:t>
        <a:bodyPr/>
        <a:lstStyle/>
        <a:p>
          <a:endParaRPr lang="en-US"/>
        </a:p>
      </dgm:t>
    </dgm:pt>
    <dgm:pt modelId="{FA57AC34-0AEE-4AA5-9900-493E67CC33A0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en-US" sz="2000" b="1" dirty="0"/>
            <a:t>Operative</a:t>
          </a:r>
        </a:p>
        <a:p>
          <a:pPr algn="ctr"/>
          <a:r>
            <a:rPr lang="en-US" sz="2000" b="1" dirty="0"/>
            <a:t>I </a:t>
          </a:r>
          <a:r>
            <a:rPr lang="en-US" sz="2000" b="1" dirty="0" err="1"/>
            <a:t>ulët</a:t>
          </a:r>
          <a:endParaRPr lang="en-US" sz="2000" b="1" dirty="0"/>
        </a:p>
      </dgm:t>
    </dgm:pt>
    <dgm:pt modelId="{7EA029B6-D971-4038-BE1A-8D2EFBA1435D}" type="parTrans" cxnId="{37FB6762-A36D-4F7D-98DF-4114574BABEC}">
      <dgm:prSet/>
      <dgm:spPr/>
      <dgm:t>
        <a:bodyPr/>
        <a:lstStyle/>
        <a:p>
          <a:endParaRPr lang="en-US"/>
        </a:p>
      </dgm:t>
    </dgm:pt>
    <dgm:pt modelId="{AF882701-8D6D-4E04-98E2-19CC17C56814}" type="sibTrans" cxnId="{37FB6762-A36D-4F7D-98DF-4114574BABEC}">
      <dgm:prSet/>
      <dgm:spPr/>
      <dgm:t>
        <a:bodyPr/>
        <a:lstStyle/>
        <a:p>
          <a:endParaRPr lang="en-US"/>
        </a:p>
      </dgm:t>
    </dgm:pt>
    <dgm:pt modelId="{1A9E6263-ADC5-41A6-A35D-3FCCA6070B7A}" type="pres">
      <dgm:prSet presAssocID="{44C38731-C309-4322-A41D-3B7A83543FCD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AB22EDAE-A3AB-4678-AF68-42964FFA144F}" type="pres">
      <dgm:prSet presAssocID="{E4A00457-B01E-4A21-8EDF-F46EF5D70861}" presName="hierRoot1" presStyleCnt="0"/>
      <dgm:spPr/>
    </dgm:pt>
    <dgm:pt modelId="{44EAF11A-73F0-456E-8358-AC6D8552CFBF}" type="pres">
      <dgm:prSet presAssocID="{E4A00457-B01E-4A21-8EDF-F46EF5D70861}" presName="composite" presStyleCnt="0"/>
      <dgm:spPr/>
    </dgm:pt>
    <dgm:pt modelId="{BC7A07AC-E8A1-4F0C-B896-61A1147FA481}" type="pres">
      <dgm:prSet presAssocID="{E4A00457-B01E-4A21-8EDF-F46EF5D70861}" presName="background" presStyleLbl="node0" presStyleIdx="0" presStyleCnt="1"/>
      <dgm:spPr/>
    </dgm:pt>
    <dgm:pt modelId="{82F51F83-2014-47AA-8D86-85D28C5CAF40}" type="pres">
      <dgm:prSet presAssocID="{E4A00457-B01E-4A21-8EDF-F46EF5D70861}" presName="text" presStyleLbl="fgAcc0" presStyleIdx="0" presStyleCnt="1" custScaleX="292428">
        <dgm:presLayoutVars>
          <dgm:chPref val="3"/>
        </dgm:presLayoutVars>
      </dgm:prSet>
      <dgm:spPr/>
    </dgm:pt>
    <dgm:pt modelId="{9E5607B1-FF7F-4F45-AD47-DF8819224C2D}" type="pres">
      <dgm:prSet presAssocID="{E4A00457-B01E-4A21-8EDF-F46EF5D70861}" presName="hierChild2" presStyleCnt="0"/>
      <dgm:spPr/>
    </dgm:pt>
    <dgm:pt modelId="{D0086327-2D93-447E-A22D-216CDF89A67D}" type="pres">
      <dgm:prSet presAssocID="{BDE7ECF7-71B8-4409-94D4-01926B0C40AB}" presName="Name10" presStyleLbl="parChTrans1D2" presStyleIdx="0" presStyleCnt="3"/>
      <dgm:spPr/>
    </dgm:pt>
    <dgm:pt modelId="{79C864DF-2568-40F4-AE6F-9A2FAFA1E353}" type="pres">
      <dgm:prSet presAssocID="{1ECC92E2-877D-4BD3-BDB3-1BF7DF147E47}" presName="hierRoot2" presStyleCnt="0"/>
      <dgm:spPr/>
    </dgm:pt>
    <dgm:pt modelId="{012F97B0-ED07-4386-86A0-6AB0E7A67BF2}" type="pres">
      <dgm:prSet presAssocID="{1ECC92E2-877D-4BD3-BDB3-1BF7DF147E47}" presName="composite2" presStyleCnt="0"/>
      <dgm:spPr/>
    </dgm:pt>
    <dgm:pt modelId="{8D6DB625-7AEF-405E-91A4-636971D6C390}" type="pres">
      <dgm:prSet presAssocID="{1ECC92E2-877D-4BD3-BDB3-1BF7DF147E47}" presName="background2" presStyleLbl="node2" presStyleIdx="0" presStyleCnt="3"/>
      <dgm:spPr/>
    </dgm:pt>
    <dgm:pt modelId="{641C2D06-2D1E-409E-98C7-C5B2039669DF}" type="pres">
      <dgm:prSet presAssocID="{1ECC92E2-877D-4BD3-BDB3-1BF7DF147E47}" presName="text2" presStyleLbl="fgAcc2" presStyleIdx="0" presStyleCnt="3" custScaleX="201239">
        <dgm:presLayoutVars>
          <dgm:chPref val="3"/>
        </dgm:presLayoutVars>
      </dgm:prSet>
      <dgm:spPr/>
    </dgm:pt>
    <dgm:pt modelId="{0BE3BBC8-2EE8-4957-978E-E529248F7FD6}" type="pres">
      <dgm:prSet presAssocID="{1ECC92E2-877D-4BD3-BDB3-1BF7DF147E47}" presName="hierChild3" presStyleCnt="0"/>
      <dgm:spPr/>
    </dgm:pt>
    <dgm:pt modelId="{4506233B-BCA8-4E55-8385-D89E7EC8D658}" type="pres">
      <dgm:prSet presAssocID="{2EA357DA-79AA-43B0-A269-D5FF3514EF41}" presName="Name17" presStyleLbl="parChTrans1D3" presStyleIdx="0" presStyleCnt="3"/>
      <dgm:spPr/>
    </dgm:pt>
    <dgm:pt modelId="{C59B642A-FA29-4B16-8887-F0E0E03ADD25}" type="pres">
      <dgm:prSet presAssocID="{0CD800DA-10D7-46B8-A2F6-6A343B3E9186}" presName="hierRoot3" presStyleCnt="0"/>
      <dgm:spPr/>
    </dgm:pt>
    <dgm:pt modelId="{29CB189C-AB83-46AD-8381-318597B4103F}" type="pres">
      <dgm:prSet presAssocID="{0CD800DA-10D7-46B8-A2F6-6A343B3E9186}" presName="composite3" presStyleCnt="0"/>
      <dgm:spPr/>
    </dgm:pt>
    <dgm:pt modelId="{60A1CC28-0105-4EF3-A685-B5FC74AA2460}" type="pres">
      <dgm:prSet presAssocID="{0CD800DA-10D7-46B8-A2F6-6A343B3E9186}" presName="background3" presStyleLbl="node3" presStyleIdx="0" presStyleCnt="3"/>
      <dgm:spPr/>
    </dgm:pt>
    <dgm:pt modelId="{C43046C0-0C6C-4E35-9198-27F68A953182}" type="pres">
      <dgm:prSet presAssocID="{0CD800DA-10D7-46B8-A2F6-6A343B3E9186}" presName="text3" presStyleLbl="fgAcc3" presStyleIdx="0" presStyleCnt="3" custScaleX="153660" custLinFactNeighborX="715" custLinFactNeighborY="-391">
        <dgm:presLayoutVars>
          <dgm:chPref val="3"/>
        </dgm:presLayoutVars>
      </dgm:prSet>
      <dgm:spPr/>
    </dgm:pt>
    <dgm:pt modelId="{8165CE99-578E-47FD-8DA5-DBD7BE20BDF7}" type="pres">
      <dgm:prSet presAssocID="{0CD800DA-10D7-46B8-A2F6-6A343B3E9186}" presName="hierChild4" presStyleCnt="0"/>
      <dgm:spPr/>
    </dgm:pt>
    <dgm:pt modelId="{8973AD3D-ADF1-4FAF-9D48-52B77A2C1D91}" type="pres">
      <dgm:prSet presAssocID="{C552E579-BF7C-4A76-818A-75DC3655FCDC}" presName="Name23" presStyleLbl="parChTrans1D4" presStyleIdx="0" presStyleCnt="5"/>
      <dgm:spPr/>
    </dgm:pt>
    <dgm:pt modelId="{CAD649AE-B487-4A78-A2B3-B54ED44FF6C0}" type="pres">
      <dgm:prSet presAssocID="{F1FD6CBA-D942-42FB-8097-0E7DEA66B339}" presName="hierRoot4" presStyleCnt="0"/>
      <dgm:spPr/>
    </dgm:pt>
    <dgm:pt modelId="{570BBE0A-7771-40E4-A184-D4B21B135A21}" type="pres">
      <dgm:prSet presAssocID="{F1FD6CBA-D942-42FB-8097-0E7DEA66B339}" presName="composite4" presStyleCnt="0"/>
      <dgm:spPr/>
    </dgm:pt>
    <dgm:pt modelId="{892549E0-D9AB-49F9-BAAD-70315B476BD7}" type="pres">
      <dgm:prSet presAssocID="{F1FD6CBA-D942-42FB-8097-0E7DEA66B339}" presName="background4" presStyleLbl="node4" presStyleIdx="0" presStyleCnt="5"/>
      <dgm:spPr/>
    </dgm:pt>
    <dgm:pt modelId="{D4B010D9-F62E-4E07-95A9-7452F1A87BA5}" type="pres">
      <dgm:prSet presAssocID="{F1FD6CBA-D942-42FB-8097-0E7DEA66B339}" presName="text4" presStyleLbl="fgAcc4" presStyleIdx="0" presStyleCnt="5" custScaleX="155090">
        <dgm:presLayoutVars>
          <dgm:chPref val="3"/>
        </dgm:presLayoutVars>
      </dgm:prSet>
      <dgm:spPr/>
    </dgm:pt>
    <dgm:pt modelId="{56E1A80B-0F80-43C6-99E7-90D622BEC8D2}" type="pres">
      <dgm:prSet presAssocID="{F1FD6CBA-D942-42FB-8097-0E7DEA66B339}" presName="hierChild5" presStyleCnt="0"/>
      <dgm:spPr/>
    </dgm:pt>
    <dgm:pt modelId="{FEC8C6F9-3F6B-46E1-8F16-C34B54E2E30E}" type="pres">
      <dgm:prSet presAssocID="{7EA029B6-D971-4038-BE1A-8D2EFBA1435D}" presName="Name23" presStyleLbl="parChTrans1D4" presStyleIdx="1" presStyleCnt="5"/>
      <dgm:spPr/>
    </dgm:pt>
    <dgm:pt modelId="{C845479C-1053-4F64-BD98-96B101BAD8A3}" type="pres">
      <dgm:prSet presAssocID="{FA57AC34-0AEE-4AA5-9900-493E67CC33A0}" presName="hierRoot4" presStyleCnt="0"/>
      <dgm:spPr/>
    </dgm:pt>
    <dgm:pt modelId="{E44960C9-6F0D-4986-AF2D-7A3CB3DA1D9E}" type="pres">
      <dgm:prSet presAssocID="{FA57AC34-0AEE-4AA5-9900-493E67CC33A0}" presName="composite4" presStyleCnt="0"/>
      <dgm:spPr/>
    </dgm:pt>
    <dgm:pt modelId="{FD7901F2-9CA9-4EB1-8ECB-81090824CA13}" type="pres">
      <dgm:prSet presAssocID="{FA57AC34-0AEE-4AA5-9900-493E67CC33A0}" presName="background4" presStyleLbl="node4" presStyleIdx="1" presStyleCnt="5"/>
      <dgm:spPr/>
    </dgm:pt>
    <dgm:pt modelId="{9FC79C7B-98A4-4016-8FF8-EF80D31123B1}" type="pres">
      <dgm:prSet presAssocID="{FA57AC34-0AEE-4AA5-9900-493E67CC33A0}" presName="text4" presStyleLbl="fgAcc4" presStyleIdx="1" presStyleCnt="5" custScaleX="155090">
        <dgm:presLayoutVars>
          <dgm:chPref val="3"/>
        </dgm:presLayoutVars>
      </dgm:prSet>
      <dgm:spPr/>
    </dgm:pt>
    <dgm:pt modelId="{96FEBE9F-5D0C-471C-BF29-731433FBE179}" type="pres">
      <dgm:prSet presAssocID="{FA57AC34-0AEE-4AA5-9900-493E67CC33A0}" presName="hierChild5" presStyleCnt="0"/>
      <dgm:spPr/>
    </dgm:pt>
    <dgm:pt modelId="{D4660899-8F7B-4A73-B943-D0E613586A2C}" type="pres">
      <dgm:prSet presAssocID="{A8AA7777-DFE6-48D4-9C5E-95B0FA2D0996}" presName="Name10" presStyleLbl="parChTrans1D2" presStyleIdx="1" presStyleCnt="3"/>
      <dgm:spPr/>
    </dgm:pt>
    <dgm:pt modelId="{1D68EB8E-D07B-4321-AFC5-1358E45C2C2A}" type="pres">
      <dgm:prSet presAssocID="{914156FC-D129-4B24-B980-DFADE6DAFF93}" presName="hierRoot2" presStyleCnt="0"/>
      <dgm:spPr/>
    </dgm:pt>
    <dgm:pt modelId="{FEB0DC2F-CAC0-42BB-B0B4-592D871569D9}" type="pres">
      <dgm:prSet presAssocID="{914156FC-D129-4B24-B980-DFADE6DAFF93}" presName="composite2" presStyleCnt="0"/>
      <dgm:spPr/>
    </dgm:pt>
    <dgm:pt modelId="{2378DFF1-84F8-4EFF-961C-EB9782F053D0}" type="pres">
      <dgm:prSet presAssocID="{914156FC-D129-4B24-B980-DFADE6DAFF93}" presName="background2" presStyleLbl="node2" presStyleIdx="1" presStyleCnt="3"/>
      <dgm:spPr/>
    </dgm:pt>
    <dgm:pt modelId="{58B30DB1-5554-4162-80B9-164E713C8E90}" type="pres">
      <dgm:prSet presAssocID="{914156FC-D129-4B24-B980-DFADE6DAFF93}" presName="text2" presStyleLbl="fgAcc2" presStyleIdx="1" presStyleCnt="3" custScaleX="193179" custLinFactNeighborX="-1718" custLinFactNeighborY="-6694">
        <dgm:presLayoutVars>
          <dgm:chPref val="3"/>
        </dgm:presLayoutVars>
      </dgm:prSet>
      <dgm:spPr/>
    </dgm:pt>
    <dgm:pt modelId="{F233B9B2-7183-441C-A077-9C52651D12A8}" type="pres">
      <dgm:prSet presAssocID="{914156FC-D129-4B24-B980-DFADE6DAFF93}" presName="hierChild3" presStyleCnt="0"/>
      <dgm:spPr/>
    </dgm:pt>
    <dgm:pt modelId="{CD70261C-DC0E-4F57-BB49-709D8F1AC7DB}" type="pres">
      <dgm:prSet presAssocID="{72383B63-DE2B-4E14-BB2E-3C59E51F11CC}" presName="Name17" presStyleLbl="parChTrans1D3" presStyleIdx="1" presStyleCnt="3"/>
      <dgm:spPr/>
    </dgm:pt>
    <dgm:pt modelId="{D2C88D0A-FCC6-4AB2-83AC-72CBC71BF601}" type="pres">
      <dgm:prSet presAssocID="{83D29114-A9C0-43A8-9006-35C0A676958A}" presName="hierRoot3" presStyleCnt="0"/>
      <dgm:spPr/>
    </dgm:pt>
    <dgm:pt modelId="{DB2BC872-2236-4324-A7B6-D97BFA23C07F}" type="pres">
      <dgm:prSet presAssocID="{83D29114-A9C0-43A8-9006-35C0A676958A}" presName="composite3" presStyleCnt="0"/>
      <dgm:spPr/>
    </dgm:pt>
    <dgm:pt modelId="{9C6C7287-1861-4DB9-909C-81F71E9704A7}" type="pres">
      <dgm:prSet presAssocID="{83D29114-A9C0-43A8-9006-35C0A676958A}" presName="background3" presStyleLbl="node3" presStyleIdx="1" presStyleCnt="3"/>
      <dgm:spPr/>
    </dgm:pt>
    <dgm:pt modelId="{D0BEF05D-1F21-4080-B8A7-A2E4E62E5707}" type="pres">
      <dgm:prSet presAssocID="{83D29114-A9C0-43A8-9006-35C0A676958A}" presName="text3" presStyleLbl="fgAcc3" presStyleIdx="1" presStyleCnt="3" custScaleX="163348">
        <dgm:presLayoutVars>
          <dgm:chPref val="3"/>
        </dgm:presLayoutVars>
      </dgm:prSet>
      <dgm:spPr/>
    </dgm:pt>
    <dgm:pt modelId="{ECAADC11-C039-462D-9EA6-3D5A2078B799}" type="pres">
      <dgm:prSet presAssocID="{83D29114-A9C0-43A8-9006-35C0A676958A}" presName="hierChild4" presStyleCnt="0"/>
      <dgm:spPr/>
    </dgm:pt>
    <dgm:pt modelId="{AD703540-F10F-4AD5-A02A-2C98325A844A}" type="pres">
      <dgm:prSet presAssocID="{685C2CAD-90F3-40E4-AC78-57EB4E8DB35F}" presName="Name23" presStyleLbl="parChTrans1D4" presStyleIdx="2" presStyleCnt="5"/>
      <dgm:spPr/>
    </dgm:pt>
    <dgm:pt modelId="{5D79FC98-D3F2-467E-8651-92F85D206473}" type="pres">
      <dgm:prSet presAssocID="{1EF33468-E4AF-4A44-8D86-2D85A3B30942}" presName="hierRoot4" presStyleCnt="0"/>
      <dgm:spPr/>
    </dgm:pt>
    <dgm:pt modelId="{5A8B0B13-1E82-4FDE-AF59-35CE935F6F45}" type="pres">
      <dgm:prSet presAssocID="{1EF33468-E4AF-4A44-8D86-2D85A3B30942}" presName="composite4" presStyleCnt="0"/>
      <dgm:spPr/>
    </dgm:pt>
    <dgm:pt modelId="{DB08E35F-0622-417B-ACAA-52E03030CEE4}" type="pres">
      <dgm:prSet presAssocID="{1EF33468-E4AF-4A44-8D86-2D85A3B30942}" presName="background4" presStyleLbl="node4" presStyleIdx="2" presStyleCnt="5"/>
      <dgm:spPr/>
    </dgm:pt>
    <dgm:pt modelId="{0BDB7AC5-C486-4DA8-9AF9-38FF5A202560}" type="pres">
      <dgm:prSet presAssocID="{1EF33468-E4AF-4A44-8D86-2D85A3B30942}" presName="text4" presStyleLbl="fgAcc4" presStyleIdx="2" presStyleCnt="5" custScaleX="151081" custLinFactNeighborX="-465" custLinFactNeighborY="5534">
        <dgm:presLayoutVars>
          <dgm:chPref val="3"/>
        </dgm:presLayoutVars>
      </dgm:prSet>
      <dgm:spPr/>
    </dgm:pt>
    <dgm:pt modelId="{DA9DB0CE-B427-49F7-8C89-94410F265E9B}" type="pres">
      <dgm:prSet presAssocID="{1EF33468-E4AF-4A44-8D86-2D85A3B30942}" presName="hierChild5" presStyleCnt="0"/>
      <dgm:spPr/>
    </dgm:pt>
    <dgm:pt modelId="{DBB90F65-3D1F-4631-8BD0-E5D76C166AAD}" type="pres">
      <dgm:prSet presAssocID="{642F227C-9D8E-4AF6-B067-CDC9FEBBB36B}" presName="Name23" presStyleLbl="parChTrans1D4" presStyleIdx="3" presStyleCnt="5"/>
      <dgm:spPr/>
    </dgm:pt>
    <dgm:pt modelId="{CCC20F83-2C38-4A86-B1FF-7F8754E5BB4B}" type="pres">
      <dgm:prSet presAssocID="{6B0890E1-2276-4BB3-816E-6D114BCBA99A}" presName="hierRoot4" presStyleCnt="0"/>
      <dgm:spPr/>
    </dgm:pt>
    <dgm:pt modelId="{5610F9FF-2D6D-4D21-A36F-FE3971D1E3DD}" type="pres">
      <dgm:prSet presAssocID="{6B0890E1-2276-4BB3-816E-6D114BCBA99A}" presName="composite4" presStyleCnt="0"/>
      <dgm:spPr/>
    </dgm:pt>
    <dgm:pt modelId="{797C9B76-CA54-4321-9A10-9E281A50DB72}" type="pres">
      <dgm:prSet presAssocID="{6B0890E1-2276-4BB3-816E-6D114BCBA99A}" presName="background4" presStyleLbl="node4" presStyleIdx="3" presStyleCnt="5"/>
      <dgm:spPr/>
    </dgm:pt>
    <dgm:pt modelId="{87EFFE4E-FCBB-4E03-844E-CC8BBCEE9723}" type="pres">
      <dgm:prSet presAssocID="{6B0890E1-2276-4BB3-816E-6D114BCBA99A}" presName="text4" presStyleLbl="fgAcc4" presStyleIdx="3" presStyleCnt="5" custScaleX="150151">
        <dgm:presLayoutVars>
          <dgm:chPref val="3"/>
        </dgm:presLayoutVars>
      </dgm:prSet>
      <dgm:spPr/>
    </dgm:pt>
    <dgm:pt modelId="{122C8BC6-CCE3-4787-AAE6-40D536E2E746}" type="pres">
      <dgm:prSet presAssocID="{6B0890E1-2276-4BB3-816E-6D114BCBA99A}" presName="hierChild5" presStyleCnt="0"/>
      <dgm:spPr/>
    </dgm:pt>
    <dgm:pt modelId="{591B8315-7393-497D-B908-0BF1689F98E6}" type="pres">
      <dgm:prSet presAssocID="{844F2C2D-083C-4C41-A29D-177A51D1559F}" presName="Name10" presStyleLbl="parChTrans1D2" presStyleIdx="2" presStyleCnt="3"/>
      <dgm:spPr/>
    </dgm:pt>
    <dgm:pt modelId="{857ABF49-D17A-46C2-9488-996ED77B3E40}" type="pres">
      <dgm:prSet presAssocID="{BAE0AD81-05CC-490A-8229-50FDCFE9DC90}" presName="hierRoot2" presStyleCnt="0"/>
      <dgm:spPr/>
    </dgm:pt>
    <dgm:pt modelId="{E4657BB1-535B-4851-99E1-61579EF46EEF}" type="pres">
      <dgm:prSet presAssocID="{BAE0AD81-05CC-490A-8229-50FDCFE9DC90}" presName="composite2" presStyleCnt="0"/>
      <dgm:spPr/>
    </dgm:pt>
    <dgm:pt modelId="{E079053C-1980-4D68-85F0-8EF6D06E20FB}" type="pres">
      <dgm:prSet presAssocID="{BAE0AD81-05CC-490A-8229-50FDCFE9DC90}" presName="background2" presStyleLbl="node2" presStyleIdx="2" presStyleCnt="3"/>
      <dgm:spPr/>
    </dgm:pt>
    <dgm:pt modelId="{4D174AF0-3C76-4198-8531-06DA1FCB71F2}" type="pres">
      <dgm:prSet presAssocID="{BAE0AD81-05CC-490A-8229-50FDCFE9DC90}" presName="text2" presStyleLbl="fgAcc2" presStyleIdx="2" presStyleCnt="3" custScaleX="192525" custLinFactNeighborX="-5236" custLinFactNeighborY="-124">
        <dgm:presLayoutVars>
          <dgm:chPref val="3"/>
        </dgm:presLayoutVars>
      </dgm:prSet>
      <dgm:spPr/>
    </dgm:pt>
    <dgm:pt modelId="{4CBBF34C-7F26-4B66-AEFB-25AC3EC48D61}" type="pres">
      <dgm:prSet presAssocID="{BAE0AD81-05CC-490A-8229-50FDCFE9DC90}" presName="hierChild3" presStyleCnt="0"/>
      <dgm:spPr/>
    </dgm:pt>
    <dgm:pt modelId="{045ADEF4-F592-468E-A637-E2BEA111CCF3}" type="pres">
      <dgm:prSet presAssocID="{23769747-3F78-442C-81C6-82A5D99AD3DB}" presName="Name17" presStyleLbl="parChTrans1D3" presStyleIdx="2" presStyleCnt="3"/>
      <dgm:spPr/>
    </dgm:pt>
    <dgm:pt modelId="{65686049-120D-435B-B870-CACE3DA148E0}" type="pres">
      <dgm:prSet presAssocID="{1C418970-ECCD-49D9-92DF-81D3268B2CD2}" presName="hierRoot3" presStyleCnt="0"/>
      <dgm:spPr/>
    </dgm:pt>
    <dgm:pt modelId="{515B98DF-A450-480E-983F-0ACAB18DD5A1}" type="pres">
      <dgm:prSet presAssocID="{1C418970-ECCD-49D9-92DF-81D3268B2CD2}" presName="composite3" presStyleCnt="0"/>
      <dgm:spPr/>
    </dgm:pt>
    <dgm:pt modelId="{63BC3735-31EE-407C-9363-F24D5DC21D41}" type="pres">
      <dgm:prSet presAssocID="{1C418970-ECCD-49D9-92DF-81D3268B2CD2}" presName="background3" presStyleLbl="node3" presStyleIdx="2" presStyleCnt="3"/>
      <dgm:spPr/>
    </dgm:pt>
    <dgm:pt modelId="{63B4D863-C654-4B2F-8211-561F328627D6}" type="pres">
      <dgm:prSet presAssocID="{1C418970-ECCD-49D9-92DF-81D3268B2CD2}" presName="text3" presStyleLbl="fgAcc3" presStyleIdx="2" presStyleCnt="3" custScaleX="155515">
        <dgm:presLayoutVars>
          <dgm:chPref val="3"/>
        </dgm:presLayoutVars>
      </dgm:prSet>
      <dgm:spPr/>
    </dgm:pt>
    <dgm:pt modelId="{E3E237D4-8673-427E-BDE4-D8CFE5D145DC}" type="pres">
      <dgm:prSet presAssocID="{1C418970-ECCD-49D9-92DF-81D3268B2CD2}" presName="hierChild4" presStyleCnt="0"/>
      <dgm:spPr/>
    </dgm:pt>
    <dgm:pt modelId="{DF7AC7AC-8F30-4983-BCCF-855284D66329}" type="pres">
      <dgm:prSet presAssocID="{02970C95-F81F-4607-A534-26A3F34A00BF}" presName="Name23" presStyleLbl="parChTrans1D4" presStyleIdx="4" presStyleCnt="5"/>
      <dgm:spPr/>
    </dgm:pt>
    <dgm:pt modelId="{B5CD21A8-1760-4BF8-8F16-E42910296606}" type="pres">
      <dgm:prSet presAssocID="{10487357-1D88-46BF-B48A-1A93F0FA85B9}" presName="hierRoot4" presStyleCnt="0"/>
      <dgm:spPr/>
    </dgm:pt>
    <dgm:pt modelId="{C5D1ECC6-0C6A-495F-BA47-1FB5BF7F2212}" type="pres">
      <dgm:prSet presAssocID="{10487357-1D88-46BF-B48A-1A93F0FA85B9}" presName="composite4" presStyleCnt="0"/>
      <dgm:spPr/>
    </dgm:pt>
    <dgm:pt modelId="{2D596488-9F58-4DF5-B4C1-5FB1817A9F8D}" type="pres">
      <dgm:prSet presAssocID="{10487357-1D88-46BF-B48A-1A93F0FA85B9}" presName="background4" presStyleLbl="node4" presStyleIdx="4" presStyleCnt="5"/>
      <dgm:spPr/>
    </dgm:pt>
    <dgm:pt modelId="{E3B1FE81-AA65-440C-B69C-A7103D383EE2}" type="pres">
      <dgm:prSet presAssocID="{10487357-1D88-46BF-B48A-1A93F0FA85B9}" presName="text4" presStyleLbl="fgAcc4" presStyleIdx="4" presStyleCnt="5" custScaleX="165997" custLinFactNeighborX="1358" custLinFactNeighborY="2878">
        <dgm:presLayoutVars>
          <dgm:chPref val="3"/>
        </dgm:presLayoutVars>
      </dgm:prSet>
      <dgm:spPr/>
    </dgm:pt>
    <dgm:pt modelId="{4F6AFCEB-A1FA-4D6C-A877-7CEF4BFFAA41}" type="pres">
      <dgm:prSet presAssocID="{10487357-1D88-46BF-B48A-1A93F0FA85B9}" presName="hierChild5" presStyleCnt="0"/>
      <dgm:spPr/>
    </dgm:pt>
  </dgm:ptLst>
  <dgm:cxnLst>
    <dgm:cxn modelId="{5014A7CD-8CDA-4EB4-BB25-EA9DFF9E4E38}" type="presOf" srcId="{BAE0AD81-05CC-490A-8229-50FDCFE9DC90}" destId="{4D174AF0-3C76-4198-8531-06DA1FCB71F2}" srcOrd="0" destOrd="0" presId="urn:microsoft.com/office/officeart/2005/8/layout/hierarchy1"/>
    <dgm:cxn modelId="{09FC5344-CB83-4DF8-B860-6FD81AA2FB04}" srcId="{0CD800DA-10D7-46B8-A2F6-6A343B3E9186}" destId="{F1FD6CBA-D942-42FB-8097-0E7DEA66B339}" srcOrd="0" destOrd="0" parTransId="{C552E579-BF7C-4A76-818A-75DC3655FCDC}" sibTransId="{7CB80CC6-37D6-49C2-9CCF-D666977F7E06}"/>
    <dgm:cxn modelId="{A344D955-DB15-4B17-B758-1E4A28B98719}" srcId="{BAE0AD81-05CC-490A-8229-50FDCFE9DC90}" destId="{1C418970-ECCD-49D9-92DF-81D3268B2CD2}" srcOrd="0" destOrd="0" parTransId="{23769747-3F78-442C-81C6-82A5D99AD3DB}" sibTransId="{6DCDAC52-BEE3-44F3-A06F-E82E0877BE6A}"/>
    <dgm:cxn modelId="{6ED97ACE-E36C-4692-A89B-7EC6405F4B0E}" type="presOf" srcId="{6B0890E1-2276-4BB3-816E-6D114BCBA99A}" destId="{87EFFE4E-FCBB-4E03-844E-CC8BBCEE9723}" srcOrd="0" destOrd="0" presId="urn:microsoft.com/office/officeart/2005/8/layout/hierarchy1"/>
    <dgm:cxn modelId="{C8679627-5A2B-4D99-992D-69A9CD9FAFFB}" type="presOf" srcId="{0CD800DA-10D7-46B8-A2F6-6A343B3E9186}" destId="{C43046C0-0C6C-4E35-9198-27F68A953182}" srcOrd="0" destOrd="0" presId="urn:microsoft.com/office/officeart/2005/8/layout/hierarchy1"/>
    <dgm:cxn modelId="{37FB6762-A36D-4F7D-98DF-4114574BABEC}" srcId="{F1FD6CBA-D942-42FB-8097-0E7DEA66B339}" destId="{FA57AC34-0AEE-4AA5-9900-493E67CC33A0}" srcOrd="0" destOrd="0" parTransId="{7EA029B6-D971-4038-BE1A-8D2EFBA1435D}" sibTransId="{AF882701-8D6D-4E04-98E2-19CC17C56814}"/>
    <dgm:cxn modelId="{926D3A33-8468-4F4D-8177-A1588AB353AC}" type="presOf" srcId="{7EA029B6-D971-4038-BE1A-8D2EFBA1435D}" destId="{FEC8C6F9-3F6B-46E1-8F16-C34B54E2E30E}" srcOrd="0" destOrd="0" presId="urn:microsoft.com/office/officeart/2005/8/layout/hierarchy1"/>
    <dgm:cxn modelId="{DD2CA713-004B-49F0-B862-B67BF1E3D3FF}" type="presOf" srcId="{642F227C-9D8E-4AF6-B067-CDC9FEBBB36B}" destId="{DBB90F65-3D1F-4631-8BD0-E5D76C166AAD}" srcOrd="0" destOrd="0" presId="urn:microsoft.com/office/officeart/2005/8/layout/hierarchy1"/>
    <dgm:cxn modelId="{C7DFA607-D2F6-4E7B-9010-322A9AD5E70B}" type="presOf" srcId="{83D29114-A9C0-43A8-9006-35C0A676958A}" destId="{D0BEF05D-1F21-4080-B8A7-A2E4E62E5707}" srcOrd="0" destOrd="0" presId="urn:microsoft.com/office/officeart/2005/8/layout/hierarchy1"/>
    <dgm:cxn modelId="{F7C3EAD1-DB5D-49B4-8B55-D7894999A2CA}" srcId="{E4A00457-B01E-4A21-8EDF-F46EF5D70861}" destId="{1ECC92E2-877D-4BD3-BDB3-1BF7DF147E47}" srcOrd="0" destOrd="0" parTransId="{BDE7ECF7-71B8-4409-94D4-01926B0C40AB}" sibTransId="{9EEEFD4A-3385-4F8C-B98D-252A46942017}"/>
    <dgm:cxn modelId="{87D37FCF-1A8E-4B57-8855-DB5CDA650F7E}" srcId="{83D29114-A9C0-43A8-9006-35C0A676958A}" destId="{1EF33468-E4AF-4A44-8D86-2D85A3B30942}" srcOrd="0" destOrd="0" parTransId="{685C2CAD-90F3-40E4-AC78-57EB4E8DB35F}" sibTransId="{FD4375DB-C5B0-43FA-8767-9CD1AFCADF05}"/>
    <dgm:cxn modelId="{E59EFE9F-2C5D-40AC-9EF2-636D2798F2F4}" type="presOf" srcId="{C552E579-BF7C-4A76-818A-75DC3655FCDC}" destId="{8973AD3D-ADF1-4FAF-9D48-52B77A2C1D91}" srcOrd="0" destOrd="0" presId="urn:microsoft.com/office/officeart/2005/8/layout/hierarchy1"/>
    <dgm:cxn modelId="{0158CD15-CBBB-4D7C-BEEF-ACA9705FD526}" type="presOf" srcId="{1C418970-ECCD-49D9-92DF-81D3268B2CD2}" destId="{63B4D863-C654-4B2F-8211-561F328627D6}" srcOrd="0" destOrd="0" presId="urn:microsoft.com/office/officeart/2005/8/layout/hierarchy1"/>
    <dgm:cxn modelId="{B877C158-3CDB-4166-B3CB-9F6A9217518A}" type="presOf" srcId="{E4A00457-B01E-4A21-8EDF-F46EF5D70861}" destId="{82F51F83-2014-47AA-8D86-85D28C5CAF40}" srcOrd="0" destOrd="0" presId="urn:microsoft.com/office/officeart/2005/8/layout/hierarchy1"/>
    <dgm:cxn modelId="{FA15D101-B13F-41C3-8B6B-AB62C2ECD9BC}" srcId="{44C38731-C309-4322-A41D-3B7A83543FCD}" destId="{E4A00457-B01E-4A21-8EDF-F46EF5D70861}" srcOrd="0" destOrd="0" parTransId="{BB158692-C59C-44E4-B65C-7F9B60BF60B4}" sibTransId="{2AB281FC-DF18-438D-A438-EAA70EFEF1A1}"/>
    <dgm:cxn modelId="{A09D006A-E4F6-4AF0-A1D6-D9418B898AED}" type="presOf" srcId="{23769747-3F78-442C-81C6-82A5D99AD3DB}" destId="{045ADEF4-F592-468E-A637-E2BEA111CCF3}" srcOrd="0" destOrd="0" presId="urn:microsoft.com/office/officeart/2005/8/layout/hierarchy1"/>
    <dgm:cxn modelId="{7A0F3BE1-2A5C-4E87-A11B-85EC60607CB0}" type="presOf" srcId="{685C2CAD-90F3-40E4-AC78-57EB4E8DB35F}" destId="{AD703540-F10F-4AD5-A02A-2C98325A844A}" srcOrd="0" destOrd="0" presId="urn:microsoft.com/office/officeart/2005/8/layout/hierarchy1"/>
    <dgm:cxn modelId="{5A581CF8-8A16-482F-8211-0BB12AC2B474}" type="presOf" srcId="{1ECC92E2-877D-4BD3-BDB3-1BF7DF147E47}" destId="{641C2D06-2D1E-409E-98C7-C5B2039669DF}" srcOrd="0" destOrd="0" presId="urn:microsoft.com/office/officeart/2005/8/layout/hierarchy1"/>
    <dgm:cxn modelId="{0F28026F-48BC-43D9-9449-A95712BA1646}" srcId="{1ECC92E2-877D-4BD3-BDB3-1BF7DF147E47}" destId="{0CD800DA-10D7-46B8-A2F6-6A343B3E9186}" srcOrd="0" destOrd="0" parTransId="{2EA357DA-79AA-43B0-A269-D5FF3514EF41}" sibTransId="{F8A65EB9-249E-448A-9B81-CB2D84CAF590}"/>
    <dgm:cxn modelId="{A17A1C5D-AA8D-4A87-87E6-0B8315E3E0A8}" type="presOf" srcId="{44C38731-C309-4322-A41D-3B7A83543FCD}" destId="{1A9E6263-ADC5-41A6-A35D-3FCCA6070B7A}" srcOrd="0" destOrd="0" presId="urn:microsoft.com/office/officeart/2005/8/layout/hierarchy1"/>
    <dgm:cxn modelId="{EEA8D1A3-2022-4B09-9957-E82FF9DBD32B}" type="presOf" srcId="{10487357-1D88-46BF-B48A-1A93F0FA85B9}" destId="{E3B1FE81-AA65-440C-B69C-A7103D383EE2}" srcOrd="0" destOrd="0" presId="urn:microsoft.com/office/officeart/2005/8/layout/hierarchy1"/>
    <dgm:cxn modelId="{393441E0-DFC1-47C1-A9DE-EF2F8AD4D010}" srcId="{E4A00457-B01E-4A21-8EDF-F46EF5D70861}" destId="{BAE0AD81-05CC-490A-8229-50FDCFE9DC90}" srcOrd="2" destOrd="0" parTransId="{844F2C2D-083C-4C41-A29D-177A51D1559F}" sibTransId="{D7D80BE2-8208-4384-988C-3CFB05FD1E3B}"/>
    <dgm:cxn modelId="{D1836F0C-1D11-4513-BB3B-2C5B383CAE1C}" type="presOf" srcId="{844F2C2D-083C-4C41-A29D-177A51D1559F}" destId="{591B8315-7393-497D-B908-0BF1689F98E6}" srcOrd="0" destOrd="0" presId="urn:microsoft.com/office/officeart/2005/8/layout/hierarchy1"/>
    <dgm:cxn modelId="{D9A7A753-51BC-49DF-816A-622C61EF0D6A}" srcId="{1C418970-ECCD-49D9-92DF-81D3268B2CD2}" destId="{10487357-1D88-46BF-B48A-1A93F0FA85B9}" srcOrd="0" destOrd="0" parTransId="{02970C95-F81F-4607-A534-26A3F34A00BF}" sibTransId="{851018F7-4923-45C9-91A6-3E417C9DA49C}"/>
    <dgm:cxn modelId="{761780C1-D77F-4C2D-9D4A-4E823326CB08}" srcId="{E4A00457-B01E-4A21-8EDF-F46EF5D70861}" destId="{914156FC-D129-4B24-B980-DFADE6DAFF93}" srcOrd="1" destOrd="0" parTransId="{A8AA7777-DFE6-48D4-9C5E-95B0FA2D0996}" sibTransId="{314CE6EA-CA07-4F16-A2F9-8FBCBD2B691A}"/>
    <dgm:cxn modelId="{22BBEA24-B789-4865-B369-FF089F5E032A}" type="presOf" srcId="{2EA357DA-79AA-43B0-A269-D5FF3514EF41}" destId="{4506233B-BCA8-4E55-8385-D89E7EC8D658}" srcOrd="0" destOrd="0" presId="urn:microsoft.com/office/officeart/2005/8/layout/hierarchy1"/>
    <dgm:cxn modelId="{4B80E67C-3E1E-40AB-BAB6-83249F082AAC}" srcId="{914156FC-D129-4B24-B980-DFADE6DAFF93}" destId="{83D29114-A9C0-43A8-9006-35C0A676958A}" srcOrd="0" destOrd="0" parTransId="{72383B63-DE2B-4E14-BB2E-3C59E51F11CC}" sibTransId="{D4420DFF-4DCE-45A8-842E-3B52BA8A3190}"/>
    <dgm:cxn modelId="{79A74F33-FCF8-4F6F-A686-8AA7A8C39F21}" type="presOf" srcId="{1EF33468-E4AF-4A44-8D86-2D85A3B30942}" destId="{0BDB7AC5-C486-4DA8-9AF9-38FF5A202560}" srcOrd="0" destOrd="0" presId="urn:microsoft.com/office/officeart/2005/8/layout/hierarchy1"/>
    <dgm:cxn modelId="{8E43B680-28F3-4DAE-A71D-DAF6B48635BC}" type="presOf" srcId="{72383B63-DE2B-4E14-BB2E-3C59E51F11CC}" destId="{CD70261C-DC0E-4F57-BB49-709D8F1AC7DB}" srcOrd="0" destOrd="0" presId="urn:microsoft.com/office/officeart/2005/8/layout/hierarchy1"/>
    <dgm:cxn modelId="{AAA8B1A1-3D66-402C-BA19-DA40C917DD3C}" type="presOf" srcId="{FA57AC34-0AEE-4AA5-9900-493E67CC33A0}" destId="{9FC79C7B-98A4-4016-8FF8-EF80D31123B1}" srcOrd="0" destOrd="0" presId="urn:microsoft.com/office/officeart/2005/8/layout/hierarchy1"/>
    <dgm:cxn modelId="{5FE11CC3-A5AA-4C87-8061-E930CE743F5C}" type="presOf" srcId="{914156FC-D129-4B24-B980-DFADE6DAFF93}" destId="{58B30DB1-5554-4162-80B9-164E713C8E90}" srcOrd="0" destOrd="0" presId="urn:microsoft.com/office/officeart/2005/8/layout/hierarchy1"/>
    <dgm:cxn modelId="{B1632694-4BFD-4B4C-8796-E08525E0FE81}" srcId="{1EF33468-E4AF-4A44-8D86-2D85A3B30942}" destId="{6B0890E1-2276-4BB3-816E-6D114BCBA99A}" srcOrd="0" destOrd="0" parTransId="{642F227C-9D8E-4AF6-B067-CDC9FEBBB36B}" sibTransId="{F2983C9A-41BD-425F-B110-68D7672C6EF8}"/>
    <dgm:cxn modelId="{D8AB1DA4-3AA5-44C7-866C-B318C113C59F}" type="presOf" srcId="{02970C95-F81F-4607-A534-26A3F34A00BF}" destId="{DF7AC7AC-8F30-4983-BCCF-855284D66329}" srcOrd="0" destOrd="0" presId="urn:microsoft.com/office/officeart/2005/8/layout/hierarchy1"/>
    <dgm:cxn modelId="{6F7A755E-F25A-40AE-922A-BAF806183042}" type="presOf" srcId="{BDE7ECF7-71B8-4409-94D4-01926B0C40AB}" destId="{D0086327-2D93-447E-A22D-216CDF89A67D}" srcOrd="0" destOrd="0" presId="urn:microsoft.com/office/officeart/2005/8/layout/hierarchy1"/>
    <dgm:cxn modelId="{C0AEF073-39CC-4A05-A465-FECE2A3DFB49}" type="presOf" srcId="{A8AA7777-DFE6-48D4-9C5E-95B0FA2D0996}" destId="{D4660899-8F7B-4A73-B943-D0E613586A2C}" srcOrd="0" destOrd="0" presId="urn:microsoft.com/office/officeart/2005/8/layout/hierarchy1"/>
    <dgm:cxn modelId="{F2386964-18B0-4A64-93C4-18180B90B768}" type="presOf" srcId="{F1FD6CBA-D942-42FB-8097-0E7DEA66B339}" destId="{D4B010D9-F62E-4E07-95A9-7452F1A87BA5}" srcOrd="0" destOrd="0" presId="urn:microsoft.com/office/officeart/2005/8/layout/hierarchy1"/>
    <dgm:cxn modelId="{D9DFF4DC-7287-4E2D-A102-308C98E7C545}" type="presParOf" srcId="{1A9E6263-ADC5-41A6-A35D-3FCCA6070B7A}" destId="{AB22EDAE-A3AB-4678-AF68-42964FFA144F}" srcOrd="0" destOrd="0" presId="urn:microsoft.com/office/officeart/2005/8/layout/hierarchy1"/>
    <dgm:cxn modelId="{295E5110-2567-446B-AA1B-BBBC9EDC4891}" type="presParOf" srcId="{AB22EDAE-A3AB-4678-AF68-42964FFA144F}" destId="{44EAF11A-73F0-456E-8358-AC6D8552CFBF}" srcOrd="0" destOrd="0" presId="urn:microsoft.com/office/officeart/2005/8/layout/hierarchy1"/>
    <dgm:cxn modelId="{A20922FA-0F02-4B06-B4C7-D6D30A067E2D}" type="presParOf" srcId="{44EAF11A-73F0-456E-8358-AC6D8552CFBF}" destId="{BC7A07AC-E8A1-4F0C-B896-61A1147FA481}" srcOrd="0" destOrd="0" presId="urn:microsoft.com/office/officeart/2005/8/layout/hierarchy1"/>
    <dgm:cxn modelId="{3B5FF9C0-8BB2-4114-82FB-C04D6DAF5916}" type="presParOf" srcId="{44EAF11A-73F0-456E-8358-AC6D8552CFBF}" destId="{82F51F83-2014-47AA-8D86-85D28C5CAF40}" srcOrd="1" destOrd="0" presId="urn:microsoft.com/office/officeart/2005/8/layout/hierarchy1"/>
    <dgm:cxn modelId="{D7FF322C-F33A-4927-8B94-8520BB536544}" type="presParOf" srcId="{AB22EDAE-A3AB-4678-AF68-42964FFA144F}" destId="{9E5607B1-FF7F-4F45-AD47-DF8819224C2D}" srcOrd="1" destOrd="0" presId="urn:microsoft.com/office/officeart/2005/8/layout/hierarchy1"/>
    <dgm:cxn modelId="{12EE85C2-A0A6-41B4-8E8D-4FEBAC444212}" type="presParOf" srcId="{9E5607B1-FF7F-4F45-AD47-DF8819224C2D}" destId="{D0086327-2D93-447E-A22D-216CDF89A67D}" srcOrd="0" destOrd="0" presId="urn:microsoft.com/office/officeart/2005/8/layout/hierarchy1"/>
    <dgm:cxn modelId="{37D02578-78D7-488C-ABC9-F0B93E3D47CD}" type="presParOf" srcId="{9E5607B1-FF7F-4F45-AD47-DF8819224C2D}" destId="{79C864DF-2568-40F4-AE6F-9A2FAFA1E353}" srcOrd="1" destOrd="0" presId="urn:microsoft.com/office/officeart/2005/8/layout/hierarchy1"/>
    <dgm:cxn modelId="{9511DF36-CADD-4157-BB76-D25E95648BAF}" type="presParOf" srcId="{79C864DF-2568-40F4-AE6F-9A2FAFA1E353}" destId="{012F97B0-ED07-4386-86A0-6AB0E7A67BF2}" srcOrd="0" destOrd="0" presId="urn:microsoft.com/office/officeart/2005/8/layout/hierarchy1"/>
    <dgm:cxn modelId="{61894860-2D0D-483E-842C-8FC7C74C362D}" type="presParOf" srcId="{012F97B0-ED07-4386-86A0-6AB0E7A67BF2}" destId="{8D6DB625-7AEF-405E-91A4-636971D6C390}" srcOrd="0" destOrd="0" presId="urn:microsoft.com/office/officeart/2005/8/layout/hierarchy1"/>
    <dgm:cxn modelId="{9EDE27D1-1A26-49CB-B943-78BB19308919}" type="presParOf" srcId="{012F97B0-ED07-4386-86A0-6AB0E7A67BF2}" destId="{641C2D06-2D1E-409E-98C7-C5B2039669DF}" srcOrd="1" destOrd="0" presId="urn:microsoft.com/office/officeart/2005/8/layout/hierarchy1"/>
    <dgm:cxn modelId="{C0B54D07-7A90-4035-917F-28414C2D29EB}" type="presParOf" srcId="{79C864DF-2568-40F4-AE6F-9A2FAFA1E353}" destId="{0BE3BBC8-2EE8-4957-978E-E529248F7FD6}" srcOrd="1" destOrd="0" presId="urn:microsoft.com/office/officeart/2005/8/layout/hierarchy1"/>
    <dgm:cxn modelId="{D80A02F3-63E8-4A66-A267-93ED7D6EEF52}" type="presParOf" srcId="{0BE3BBC8-2EE8-4957-978E-E529248F7FD6}" destId="{4506233B-BCA8-4E55-8385-D89E7EC8D658}" srcOrd="0" destOrd="0" presId="urn:microsoft.com/office/officeart/2005/8/layout/hierarchy1"/>
    <dgm:cxn modelId="{EC724811-082A-48B4-A29B-EBA2D483E9DE}" type="presParOf" srcId="{0BE3BBC8-2EE8-4957-978E-E529248F7FD6}" destId="{C59B642A-FA29-4B16-8887-F0E0E03ADD25}" srcOrd="1" destOrd="0" presId="urn:microsoft.com/office/officeart/2005/8/layout/hierarchy1"/>
    <dgm:cxn modelId="{202885FB-8E87-43BA-BFB1-C346C52A276C}" type="presParOf" srcId="{C59B642A-FA29-4B16-8887-F0E0E03ADD25}" destId="{29CB189C-AB83-46AD-8381-318597B4103F}" srcOrd="0" destOrd="0" presId="urn:microsoft.com/office/officeart/2005/8/layout/hierarchy1"/>
    <dgm:cxn modelId="{9A5EC185-AEC9-48ED-89DE-8926B20ED6C3}" type="presParOf" srcId="{29CB189C-AB83-46AD-8381-318597B4103F}" destId="{60A1CC28-0105-4EF3-A685-B5FC74AA2460}" srcOrd="0" destOrd="0" presId="urn:microsoft.com/office/officeart/2005/8/layout/hierarchy1"/>
    <dgm:cxn modelId="{E6CCDDF2-D2EF-4568-A6C9-F7FC52F01813}" type="presParOf" srcId="{29CB189C-AB83-46AD-8381-318597B4103F}" destId="{C43046C0-0C6C-4E35-9198-27F68A953182}" srcOrd="1" destOrd="0" presId="urn:microsoft.com/office/officeart/2005/8/layout/hierarchy1"/>
    <dgm:cxn modelId="{99A276BB-2A0A-4E80-8B42-37298AE29667}" type="presParOf" srcId="{C59B642A-FA29-4B16-8887-F0E0E03ADD25}" destId="{8165CE99-578E-47FD-8DA5-DBD7BE20BDF7}" srcOrd="1" destOrd="0" presId="urn:microsoft.com/office/officeart/2005/8/layout/hierarchy1"/>
    <dgm:cxn modelId="{C64C11FB-48C1-4F24-84EC-F9D17D0B2ED8}" type="presParOf" srcId="{8165CE99-578E-47FD-8DA5-DBD7BE20BDF7}" destId="{8973AD3D-ADF1-4FAF-9D48-52B77A2C1D91}" srcOrd="0" destOrd="0" presId="urn:microsoft.com/office/officeart/2005/8/layout/hierarchy1"/>
    <dgm:cxn modelId="{FA8AFFF5-35E4-4B4C-A8B9-5F6F17314B2E}" type="presParOf" srcId="{8165CE99-578E-47FD-8DA5-DBD7BE20BDF7}" destId="{CAD649AE-B487-4A78-A2B3-B54ED44FF6C0}" srcOrd="1" destOrd="0" presId="urn:microsoft.com/office/officeart/2005/8/layout/hierarchy1"/>
    <dgm:cxn modelId="{2AD21CEA-8FFB-4082-96A6-B28C1CE6AC36}" type="presParOf" srcId="{CAD649AE-B487-4A78-A2B3-B54ED44FF6C0}" destId="{570BBE0A-7771-40E4-A184-D4B21B135A21}" srcOrd="0" destOrd="0" presId="urn:microsoft.com/office/officeart/2005/8/layout/hierarchy1"/>
    <dgm:cxn modelId="{99C56E6A-C523-4DE0-BB1F-CAB0394C4C5D}" type="presParOf" srcId="{570BBE0A-7771-40E4-A184-D4B21B135A21}" destId="{892549E0-D9AB-49F9-BAAD-70315B476BD7}" srcOrd="0" destOrd="0" presId="urn:microsoft.com/office/officeart/2005/8/layout/hierarchy1"/>
    <dgm:cxn modelId="{A6A1CDCB-F82D-488F-A9B5-CF442A6C70C1}" type="presParOf" srcId="{570BBE0A-7771-40E4-A184-D4B21B135A21}" destId="{D4B010D9-F62E-4E07-95A9-7452F1A87BA5}" srcOrd="1" destOrd="0" presId="urn:microsoft.com/office/officeart/2005/8/layout/hierarchy1"/>
    <dgm:cxn modelId="{AB319F7A-C019-4F2A-AE7A-0FC26C02F21B}" type="presParOf" srcId="{CAD649AE-B487-4A78-A2B3-B54ED44FF6C0}" destId="{56E1A80B-0F80-43C6-99E7-90D622BEC8D2}" srcOrd="1" destOrd="0" presId="urn:microsoft.com/office/officeart/2005/8/layout/hierarchy1"/>
    <dgm:cxn modelId="{5D9ED2C2-38AC-4E34-B29F-97DD2E7C7BEE}" type="presParOf" srcId="{56E1A80B-0F80-43C6-99E7-90D622BEC8D2}" destId="{FEC8C6F9-3F6B-46E1-8F16-C34B54E2E30E}" srcOrd="0" destOrd="0" presId="urn:microsoft.com/office/officeart/2005/8/layout/hierarchy1"/>
    <dgm:cxn modelId="{9EC5052C-68F3-48B0-BFB5-C4C8C33A6A92}" type="presParOf" srcId="{56E1A80B-0F80-43C6-99E7-90D622BEC8D2}" destId="{C845479C-1053-4F64-BD98-96B101BAD8A3}" srcOrd="1" destOrd="0" presId="urn:microsoft.com/office/officeart/2005/8/layout/hierarchy1"/>
    <dgm:cxn modelId="{02AEDD02-D5E9-45A4-BCD8-EA3120501E16}" type="presParOf" srcId="{C845479C-1053-4F64-BD98-96B101BAD8A3}" destId="{E44960C9-6F0D-4986-AF2D-7A3CB3DA1D9E}" srcOrd="0" destOrd="0" presId="urn:microsoft.com/office/officeart/2005/8/layout/hierarchy1"/>
    <dgm:cxn modelId="{559C938A-7705-4642-912F-EA55AFB63262}" type="presParOf" srcId="{E44960C9-6F0D-4986-AF2D-7A3CB3DA1D9E}" destId="{FD7901F2-9CA9-4EB1-8ECB-81090824CA13}" srcOrd="0" destOrd="0" presId="urn:microsoft.com/office/officeart/2005/8/layout/hierarchy1"/>
    <dgm:cxn modelId="{A2184434-56B0-4357-9841-034FA75E2A6D}" type="presParOf" srcId="{E44960C9-6F0D-4986-AF2D-7A3CB3DA1D9E}" destId="{9FC79C7B-98A4-4016-8FF8-EF80D31123B1}" srcOrd="1" destOrd="0" presId="urn:microsoft.com/office/officeart/2005/8/layout/hierarchy1"/>
    <dgm:cxn modelId="{58B860BF-C85E-4BCD-8885-7FD3F0AC362E}" type="presParOf" srcId="{C845479C-1053-4F64-BD98-96B101BAD8A3}" destId="{96FEBE9F-5D0C-471C-BF29-731433FBE179}" srcOrd="1" destOrd="0" presId="urn:microsoft.com/office/officeart/2005/8/layout/hierarchy1"/>
    <dgm:cxn modelId="{99CDB065-AED2-4A00-8C5F-54E801A4C692}" type="presParOf" srcId="{9E5607B1-FF7F-4F45-AD47-DF8819224C2D}" destId="{D4660899-8F7B-4A73-B943-D0E613586A2C}" srcOrd="2" destOrd="0" presId="urn:microsoft.com/office/officeart/2005/8/layout/hierarchy1"/>
    <dgm:cxn modelId="{CB261FD7-325C-4840-A14B-B0FD2D0AEDA2}" type="presParOf" srcId="{9E5607B1-FF7F-4F45-AD47-DF8819224C2D}" destId="{1D68EB8E-D07B-4321-AFC5-1358E45C2C2A}" srcOrd="3" destOrd="0" presId="urn:microsoft.com/office/officeart/2005/8/layout/hierarchy1"/>
    <dgm:cxn modelId="{74037116-762E-47B3-82F6-C333CE5B70A4}" type="presParOf" srcId="{1D68EB8E-D07B-4321-AFC5-1358E45C2C2A}" destId="{FEB0DC2F-CAC0-42BB-B0B4-592D871569D9}" srcOrd="0" destOrd="0" presId="urn:microsoft.com/office/officeart/2005/8/layout/hierarchy1"/>
    <dgm:cxn modelId="{F894BCC7-80BA-4C2C-B537-366310291AC1}" type="presParOf" srcId="{FEB0DC2F-CAC0-42BB-B0B4-592D871569D9}" destId="{2378DFF1-84F8-4EFF-961C-EB9782F053D0}" srcOrd="0" destOrd="0" presId="urn:microsoft.com/office/officeart/2005/8/layout/hierarchy1"/>
    <dgm:cxn modelId="{E2575803-153C-499A-A59C-9E32421B1FB3}" type="presParOf" srcId="{FEB0DC2F-CAC0-42BB-B0B4-592D871569D9}" destId="{58B30DB1-5554-4162-80B9-164E713C8E90}" srcOrd="1" destOrd="0" presId="urn:microsoft.com/office/officeart/2005/8/layout/hierarchy1"/>
    <dgm:cxn modelId="{4099036E-D42B-4AC2-8B75-C00527FE6F5A}" type="presParOf" srcId="{1D68EB8E-D07B-4321-AFC5-1358E45C2C2A}" destId="{F233B9B2-7183-441C-A077-9C52651D12A8}" srcOrd="1" destOrd="0" presId="urn:microsoft.com/office/officeart/2005/8/layout/hierarchy1"/>
    <dgm:cxn modelId="{0F329930-85B5-4519-BC65-DB7522C1369A}" type="presParOf" srcId="{F233B9B2-7183-441C-A077-9C52651D12A8}" destId="{CD70261C-DC0E-4F57-BB49-709D8F1AC7DB}" srcOrd="0" destOrd="0" presId="urn:microsoft.com/office/officeart/2005/8/layout/hierarchy1"/>
    <dgm:cxn modelId="{217F10D6-C7C9-431C-ADF2-2065ED5ED80B}" type="presParOf" srcId="{F233B9B2-7183-441C-A077-9C52651D12A8}" destId="{D2C88D0A-FCC6-4AB2-83AC-72CBC71BF601}" srcOrd="1" destOrd="0" presId="urn:microsoft.com/office/officeart/2005/8/layout/hierarchy1"/>
    <dgm:cxn modelId="{CD67E2E8-ADF8-484F-B119-6F8BFB1B19E1}" type="presParOf" srcId="{D2C88D0A-FCC6-4AB2-83AC-72CBC71BF601}" destId="{DB2BC872-2236-4324-A7B6-D97BFA23C07F}" srcOrd="0" destOrd="0" presId="urn:microsoft.com/office/officeart/2005/8/layout/hierarchy1"/>
    <dgm:cxn modelId="{D3D3C169-0C1E-49F6-BB75-2A8037BB3785}" type="presParOf" srcId="{DB2BC872-2236-4324-A7B6-D97BFA23C07F}" destId="{9C6C7287-1861-4DB9-909C-81F71E9704A7}" srcOrd="0" destOrd="0" presId="urn:microsoft.com/office/officeart/2005/8/layout/hierarchy1"/>
    <dgm:cxn modelId="{784B5192-2B4E-42B3-8F98-E3A10C13279E}" type="presParOf" srcId="{DB2BC872-2236-4324-A7B6-D97BFA23C07F}" destId="{D0BEF05D-1F21-4080-B8A7-A2E4E62E5707}" srcOrd="1" destOrd="0" presId="urn:microsoft.com/office/officeart/2005/8/layout/hierarchy1"/>
    <dgm:cxn modelId="{01BEAAA8-ECA8-49CA-B0D7-06AFD8AF635C}" type="presParOf" srcId="{D2C88D0A-FCC6-4AB2-83AC-72CBC71BF601}" destId="{ECAADC11-C039-462D-9EA6-3D5A2078B799}" srcOrd="1" destOrd="0" presId="urn:microsoft.com/office/officeart/2005/8/layout/hierarchy1"/>
    <dgm:cxn modelId="{329C3250-1164-4953-94FE-EF9679BC2D3B}" type="presParOf" srcId="{ECAADC11-C039-462D-9EA6-3D5A2078B799}" destId="{AD703540-F10F-4AD5-A02A-2C98325A844A}" srcOrd="0" destOrd="0" presId="urn:microsoft.com/office/officeart/2005/8/layout/hierarchy1"/>
    <dgm:cxn modelId="{09CA3423-8F2D-4D23-BDCB-3A9450DAF3C3}" type="presParOf" srcId="{ECAADC11-C039-462D-9EA6-3D5A2078B799}" destId="{5D79FC98-D3F2-467E-8651-92F85D206473}" srcOrd="1" destOrd="0" presId="urn:microsoft.com/office/officeart/2005/8/layout/hierarchy1"/>
    <dgm:cxn modelId="{2BFF11D4-77B3-4E48-8456-788362BC7843}" type="presParOf" srcId="{5D79FC98-D3F2-467E-8651-92F85D206473}" destId="{5A8B0B13-1E82-4FDE-AF59-35CE935F6F45}" srcOrd="0" destOrd="0" presId="urn:microsoft.com/office/officeart/2005/8/layout/hierarchy1"/>
    <dgm:cxn modelId="{2CD12145-505F-436A-BBE9-3B3490B41C76}" type="presParOf" srcId="{5A8B0B13-1E82-4FDE-AF59-35CE935F6F45}" destId="{DB08E35F-0622-417B-ACAA-52E03030CEE4}" srcOrd="0" destOrd="0" presId="urn:microsoft.com/office/officeart/2005/8/layout/hierarchy1"/>
    <dgm:cxn modelId="{03843E82-A447-4078-B8FC-D2F56C98C16F}" type="presParOf" srcId="{5A8B0B13-1E82-4FDE-AF59-35CE935F6F45}" destId="{0BDB7AC5-C486-4DA8-9AF9-38FF5A202560}" srcOrd="1" destOrd="0" presId="urn:microsoft.com/office/officeart/2005/8/layout/hierarchy1"/>
    <dgm:cxn modelId="{61F3F698-C286-48E1-B9F3-3F9D7E3CF747}" type="presParOf" srcId="{5D79FC98-D3F2-467E-8651-92F85D206473}" destId="{DA9DB0CE-B427-49F7-8C89-94410F265E9B}" srcOrd="1" destOrd="0" presId="urn:microsoft.com/office/officeart/2005/8/layout/hierarchy1"/>
    <dgm:cxn modelId="{1967A359-8D85-4B31-AC7F-EE1EA22B1A73}" type="presParOf" srcId="{DA9DB0CE-B427-49F7-8C89-94410F265E9B}" destId="{DBB90F65-3D1F-4631-8BD0-E5D76C166AAD}" srcOrd="0" destOrd="0" presId="urn:microsoft.com/office/officeart/2005/8/layout/hierarchy1"/>
    <dgm:cxn modelId="{98138076-F370-44B1-8291-899981496F88}" type="presParOf" srcId="{DA9DB0CE-B427-49F7-8C89-94410F265E9B}" destId="{CCC20F83-2C38-4A86-B1FF-7F8754E5BB4B}" srcOrd="1" destOrd="0" presId="urn:microsoft.com/office/officeart/2005/8/layout/hierarchy1"/>
    <dgm:cxn modelId="{93B02DE1-F545-4F5F-86D9-83D4E84CAA02}" type="presParOf" srcId="{CCC20F83-2C38-4A86-B1FF-7F8754E5BB4B}" destId="{5610F9FF-2D6D-4D21-A36F-FE3971D1E3DD}" srcOrd="0" destOrd="0" presId="urn:microsoft.com/office/officeart/2005/8/layout/hierarchy1"/>
    <dgm:cxn modelId="{F04E6562-CB8C-443D-9CBC-0777A0915415}" type="presParOf" srcId="{5610F9FF-2D6D-4D21-A36F-FE3971D1E3DD}" destId="{797C9B76-CA54-4321-9A10-9E281A50DB72}" srcOrd="0" destOrd="0" presId="urn:microsoft.com/office/officeart/2005/8/layout/hierarchy1"/>
    <dgm:cxn modelId="{49658A40-D471-4C11-8FB2-89BB14BB6199}" type="presParOf" srcId="{5610F9FF-2D6D-4D21-A36F-FE3971D1E3DD}" destId="{87EFFE4E-FCBB-4E03-844E-CC8BBCEE9723}" srcOrd="1" destOrd="0" presId="urn:microsoft.com/office/officeart/2005/8/layout/hierarchy1"/>
    <dgm:cxn modelId="{E1AC1454-DA23-4C04-A89B-AA9D0D0BCEB1}" type="presParOf" srcId="{CCC20F83-2C38-4A86-B1FF-7F8754E5BB4B}" destId="{122C8BC6-CCE3-4787-AAE6-40D536E2E746}" srcOrd="1" destOrd="0" presId="urn:microsoft.com/office/officeart/2005/8/layout/hierarchy1"/>
    <dgm:cxn modelId="{1BE521F1-ADB7-4C57-B365-9CF22E3B4337}" type="presParOf" srcId="{9E5607B1-FF7F-4F45-AD47-DF8819224C2D}" destId="{591B8315-7393-497D-B908-0BF1689F98E6}" srcOrd="4" destOrd="0" presId="urn:microsoft.com/office/officeart/2005/8/layout/hierarchy1"/>
    <dgm:cxn modelId="{41DF6009-1C2A-4872-B33E-B965020D46C9}" type="presParOf" srcId="{9E5607B1-FF7F-4F45-AD47-DF8819224C2D}" destId="{857ABF49-D17A-46C2-9488-996ED77B3E40}" srcOrd="5" destOrd="0" presId="urn:microsoft.com/office/officeart/2005/8/layout/hierarchy1"/>
    <dgm:cxn modelId="{5C162FBF-042B-462E-9369-220C9BB44949}" type="presParOf" srcId="{857ABF49-D17A-46C2-9488-996ED77B3E40}" destId="{E4657BB1-535B-4851-99E1-61579EF46EEF}" srcOrd="0" destOrd="0" presId="urn:microsoft.com/office/officeart/2005/8/layout/hierarchy1"/>
    <dgm:cxn modelId="{B7202CB1-53DE-40A1-A8B2-BCC56C841488}" type="presParOf" srcId="{E4657BB1-535B-4851-99E1-61579EF46EEF}" destId="{E079053C-1980-4D68-85F0-8EF6D06E20FB}" srcOrd="0" destOrd="0" presId="urn:microsoft.com/office/officeart/2005/8/layout/hierarchy1"/>
    <dgm:cxn modelId="{468574E5-4E6F-4418-83A6-419A1CDBD3E8}" type="presParOf" srcId="{E4657BB1-535B-4851-99E1-61579EF46EEF}" destId="{4D174AF0-3C76-4198-8531-06DA1FCB71F2}" srcOrd="1" destOrd="0" presId="urn:microsoft.com/office/officeart/2005/8/layout/hierarchy1"/>
    <dgm:cxn modelId="{933DBEC9-337C-43E8-8CD9-72E5DA0A0232}" type="presParOf" srcId="{857ABF49-D17A-46C2-9488-996ED77B3E40}" destId="{4CBBF34C-7F26-4B66-AEFB-25AC3EC48D61}" srcOrd="1" destOrd="0" presId="urn:microsoft.com/office/officeart/2005/8/layout/hierarchy1"/>
    <dgm:cxn modelId="{4B5E75A2-B5A0-4A95-9E02-91CFAD724E45}" type="presParOf" srcId="{4CBBF34C-7F26-4B66-AEFB-25AC3EC48D61}" destId="{045ADEF4-F592-468E-A637-E2BEA111CCF3}" srcOrd="0" destOrd="0" presId="urn:microsoft.com/office/officeart/2005/8/layout/hierarchy1"/>
    <dgm:cxn modelId="{D2B4C12D-6498-4639-876B-73F391F163D8}" type="presParOf" srcId="{4CBBF34C-7F26-4B66-AEFB-25AC3EC48D61}" destId="{65686049-120D-435B-B870-CACE3DA148E0}" srcOrd="1" destOrd="0" presId="urn:microsoft.com/office/officeart/2005/8/layout/hierarchy1"/>
    <dgm:cxn modelId="{780538BD-0EC8-499E-9ED8-5F3AC9FCC225}" type="presParOf" srcId="{65686049-120D-435B-B870-CACE3DA148E0}" destId="{515B98DF-A450-480E-983F-0ACAB18DD5A1}" srcOrd="0" destOrd="0" presId="urn:microsoft.com/office/officeart/2005/8/layout/hierarchy1"/>
    <dgm:cxn modelId="{793914BC-B3B6-4404-BC71-25C667908E87}" type="presParOf" srcId="{515B98DF-A450-480E-983F-0ACAB18DD5A1}" destId="{63BC3735-31EE-407C-9363-F24D5DC21D41}" srcOrd="0" destOrd="0" presId="urn:microsoft.com/office/officeart/2005/8/layout/hierarchy1"/>
    <dgm:cxn modelId="{DE408862-F430-40C9-BFDF-1D1EBCB07601}" type="presParOf" srcId="{515B98DF-A450-480E-983F-0ACAB18DD5A1}" destId="{63B4D863-C654-4B2F-8211-561F328627D6}" srcOrd="1" destOrd="0" presId="urn:microsoft.com/office/officeart/2005/8/layout/hierarchy1"/>
    <dgm:cxn modelId="{A22AFEE2-B146-4E82-A4D8-E00422B1D28A}" type="presParOf" srcId="{65686049-120D-435B-B870-CACE3DA148E0}" destId="{E3E237D4-8673-427E-BDE4-D8CFE5D145DC}" srcOrd="1" destOrd="0" presId="urn:microsoft.com/office/officeart/2005/8/layout/hierarchy1"/>
    <dgm:cxn modelId="{556DE7D8-CEE8-4AB9-8746-9FCB1C227A3A}" type="presParOf" srcId="{E3E237D4-8673-427E-BDE4-D8CFE5D145DC}" destId="{DF7AC7AC-8F30-4983-BCCF-855284D66329}" srcOrd="0" destOrd="0" presId="urn:microsoft.com/office/officeart/2005/8/layout/hierarchy1"/>
    <dgm:cxn modelId="{0D4166EF-52C7-442B-9231-A6C895E26457}" type="presParOf" srcId="{E3E237D4-8673-427E-BDE4-D8CFE5D145DC}" destId="{B5CD21A8-1760-4BF8-8F16-E42910296606}" srcOrd="1" destOrd="0" presId="urn:microsoft.com/office/officeart/2005/8/layout/hierarchy1"/>
    <dgm:cxn modelId="{ABDB96DF-A576-4C94-8D38-3248A6C00E6F}" type="presParOf" srcId="{B5CD21A8-1760-4BF8-8F16-E42910296606}" destId="{C5D1ECC6-0C6A-495F-BA47-1FB5BF7F2212}" srcOrd="0" destOrd="0" presId="urn:microsoft.com/office/officeart/2005/8/layout/hierarchy1"/>
    <dgm:cxn modelId="{9BDAA6E1-FD63-4A7D-BF30-794620E4B5EF}" type="presParOf" srcId="{C5D1ECC6-0C6A-495F-BA47-1FB5BF7F2212}" destId="{2D596488-9F58-4DF5-B4C1-5FB1817A9F8D}" srcOrd="0" destOrd="0" presId="urn:microsoft.com/office/officeart/2005/8/layout/hierarchy1"/>
    <dgm:cxn modelId="{4261F7F8-D853-4AC6-A234-B13F3A3F26D9}" type="presParOf" srcId="{C5D1ECC6-0C6A-495F-BA47-1FB5BF7F2212}" destId="{E3B1FE81-AA65-440C-B69C-A7103D383EE2}" srcOrd="1" destOrd="0" presId="urn:microsoft.com/office/officeart/2005/8/layout/hierarchy1"/>
    <dgm:cxn modelId="{F7AC21B3-57FA-4A92-824A-B2B23DB10A5D}" type="presParOf" srcId="{B5CD21A8-1760-4BF8-8F16-E42910296606}" destId="{4F6AFCEB-A1FA-4D6C-A877-7CEF4BFFAA41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A47524-4C19-4B48-8355-8BD82F64FB31}">
      <dsp:nvSpPr>
        <dsp:cNvPr id="0" name=""/>
        <dsp:cNvSpPr/>
      </dsp:nvSpPr>
      <dsp:spPr>
        <a:xfrm>
          <a:off x="1212222" y="453633"/>
          <a:ext cx="3752800" cy="3752800"/>
        </a:xfrm>
        <a:prstGeom prst="blockArc">
          <a:avLst>
            <a:gd name="adj1" fmla="val 10913449"/>
            <a:gd name="adj2" fmla="val 17593293"/>
            <a:gd name="adj3" fmla="val 464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E9AC82-10C6-4E05-8230-87CFED1734D6}">
      <dsp:nvSpPr>
        <dsp:cNvPr id="0" name=""/>
        <dsp:cNvSpPr/>
      </dsp:nvSpPr>
      <dsp:spPr>
        <a:xfrm>
          <a:off x="1170428" y="786896"/>
          <a:ext cx="3752800" cy="3752800"/>
        </a:xfrm>
        <a:prstGeom prst="blockArc">
          <a:avLst>
            <a:gd name="adj1" fmla="val 3825844"/>
            <a:gd name="adj2" fmla="val 11544312"/>
            <a:gd name="adj3" fmla="val 464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FF269E-CA69-4BAF-956F-45BF2B83F189}">
      <dsp:nvSpPr>
        <dsp:cNvPr id="0" name=""/>
        <dsp:cNvSpPr/>
      </dsp:nvSpPr>
      <dsp:spPr>
        <a:xfrm>
          <a:off x="2581285" y="699284"/>
          <a:ext cx="3752800" cy="3752800"/>
        </a:xfrm>
        <a:prstGeom prst="blockArc">
          <a:avLst>
            <a:gd name="adj1" fmla="val 21061101"/>
            <a:gd name="adj2" fmla="val 6547745"/>
            <a:gd name="adj3" fmla="val 464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9670FE-35B3-4686-8660-98ED60ECEDB2}">
      <dsp:nvSpPr>
        <dsp:cNvPr id="0" name=""/>
        <dsp:cNvSpPr/>
      </dsp:nvSpPr>
      <dsp:spPr>
        <a:xfrm>
          <a:off x="2560510" y="492036"/>
          <a:ext cx="3752800" cy="3752800"/>
        </a:xfrm>
        <a:prstGeom prst="blockArc">
          <a:avLst>
            <a:gd name="adj1" fmla="val 15002485"/>
            <a:gd name="adj2" fmla="val 21451983"/>
            <a:gd name="adj3" fmla="val 464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676185-E98C-44F0-9052-0B02D3387C75}">
      <dsp:nvSpPr>
        <dsp:cNvPr id="0" name=""/>
        <dsp:cNvSpPr/>
      </dsp:nvSpPr>
      <dsp:spPr>
        <a:xfrm>
          <a:off x="2743203" y="1610161"/>
          <a:ext cx="2227731" cy="172863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q-AL" sz="2200" kern="1200" noProof="0" dirty="0"/>
            <a:t>Menaxherët merren me planifikim për të</a:t>
          </a:r>
          <a:r>
            <a:rPr lang="en-US" sz="2200" kern="1200" dirty="0"/>
            <a:t>:</a:t>
          </a:r>
        </a:p>
      </dsp:txBody>
      <dsp:txXfrm>
        <a:off x="3069447" y="1863314"/>
        <a:ext cx="1575243" cy="1222332"/>
      </dsp:txXfrm>
    </dsp:sp>
    <dsp:sp modelId="{0B859D7F-60A7-4E0F-A370-B05DE1663EF3}">
      <dsp:nvSpPr>
        <dsp:cNvPr id="0" name=""/>
        <dsp:cNvSpPr/>
      </dsp:nvSpPr>
      <dsp:spPr>
        <a:xfrm>
          <a:off x="2590798" y="-120898"/>
          <a:ext cx="2440979" cy="153315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q-AL" sz="1600" b="1" kern="1200" noProof="0" dirty="0"/>
            <a:t>Dhënë </a:t>
          </a:r>
          <a:endParaRPr lang="en-US" sz="1600" b="1" kern="1200" noProof="0" dirty="0"/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q-AL" sz="1600" b="1" kern="1200" noProof="0" dirty="0"/>
            <a:t>udhëzime</a:t>
          </a:r>
        </a:p>
      </dsp:txBody>
      <dsp:txXfrm>
        <a:off x="2948271" y="103627"/>
        <a:ext cx="1726033" cy="1084103"/>
      </dsp:txXfrm>
    </dsp:sp>
    <dsp:sp modelId="{0A34858A-FB25-4931-98E0-C2AAB016B0A2}">
      <dsp:nvSpPr>
        <dsp:cNvPr id="0" name=""/>
        <dsp:cNvSpPr/>
      </dsp:nvSpPr>
      <dsp:spPr>
        <a:xfrm>
          <a:off x="5181604" y="1454891"/>
          <a:ext cx="2172893" cy="166930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q-AL" sz="1600" b="1" kern="1200" noProof="0" dirty="0"/>
            <a:t>Zvogëluar ndikimin e ndryshimet</a:t>
          </a:r>
        </a:p>
      </dsp:txBody>
      <dsp:txXfrm>
        <a:off x="5499817" y="1699355"/>
        <a:ext cx="1536467" cy="1180380"/>
      </dsp:txXfrm>
    </dsp:sp>
    <dsp:sp modelId="{44E688BC-D722-4C5A-95C6-01AA1A313918}">
      <dsp:nvSpPr>
        <dsp:cNvPr id="0" name=""/>
        <dsp:cNvSpPr/>
      </dsp:nvSpPr>
      <dsp:spPr>
        <a:xfrm>
          <a:off x="2667000" y="3612903"/>
          <a:ext cx="2380138" cy="138883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q-AL" sz="1600" b="1" kern="1200" noProof="0" dirty="0"/>
            <a:t>Minimizuar</a:t>
          </a:r>
          <a:endParaRPr lang="en-US" sz="1600" b="1" kern="1200" noProof="0" dirty="0"/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q-AL" sz="1600" b="1" kern="1200" noProof="0" dirty="0"/>
            <a:t> humbjet  dhe tepritë</a:t>
          </a:r>
        </a:p>
      </dsp:txBody>
      <dsp:txXfrm>
        <a:off x="3015563" y="3816293"/>
        <a:ext cx="1683012" cy="982051"/>
      </dsp:txXfrm>
    </dsp:sp>
    <dsp:sp modelId="{2AB72F5E-4E03-405F-A79E-4CA6E1ED3812}">
      <dsp:nvSpPr>
        <dsp:cNvPr id="0" name=""/>
        <dsp:cNvSpPr/>
      </dsp:nvSpPr>
      <dsp:spPr>
        <a:xfrm>
          <a:off x="152396" y="1403105"/>
          <a:ext cx="2208771" cy="173290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q-AL" sz="1600" b="1" kern="1200" noProof="0" dirty="0"/>
            <a:t>Vendosur standarde të cilat lehtësojnë procesin e kontrollit</a:t>
          </a:r>
        </a:p>
      </dsp:txBody>
      <dsp:txXfrm>
        <a:off x="475863" y="1656884"/>
        <a:ext cx="1561837" cy="122535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339F58-2332-4136-ABE4-F19AE405A054}">
      <dsp:nvSpPr>
        <dsp:cNvPr id="0" name=""/>
        <dsp:cNvSpPr/>
      </dsp:nvSpPr>
      <dsp:spPr>
        <a:xfrm>
          <a:off x="3981" y="450597"/>
          <a:ext cx="1234157" cy="775205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tint val="45000"/>
                <a:satMod val="200000"/>
              </a:schemeClr>
            </a:gs>
            <a:gs pos="30000">
              <a:schemeClr val="accent1">
                <a:tint val="61000"/>
                <a:satMod val="200000"/>
              </a:schemeClr>
            </a:gs>
            <a:gs pos="45000">
              <a:schemeClr val="accent1">
                <a:tint val="66000"/>
                <a:satMod val="200000"/>
              </a:schemeClr>
            </a:gs>
            <a:gs pos="55000">
              <a:schemeClr val="accent1">
                <a:tint val="66000"/>
                <a:satMod val="200000"/>
              </a:schemeClr>
            </a:gs>
            <a:gs pos="73000">
              <a:schemeClr val="accent1">
                <a:tint val="61000"/>
                <a:satMod val="200000"/>
              </a:schemeClr>
            </a:gs>
            <a:gs pos="100000">
              <a:schemeClr val="accent1">
                <a:tint val="45000"/>
                <a:satMod val="200000"/>
              </a:schemeClr>
            </a:gs>
          </a:gsLst>
          <a:lin ang="950000" scaled="1"/>
        </a:gradFill>
        <a:ln w="9525" cap="flat" cmpd="sng" algn="ctr">
          <a:solidFill>
            <a:schemeClr val="accent1"/>
          </a:solidFill>
          <a:prstDash val="solid"/>
        </a:ln>
        <a:effectLst>
          <a:outerShdw blurRad="381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q-AL" sz="1500" b="1" i="1" kern="1200" dirty="0" err="1"/>
            <a:t>Definimi</a:t>
          </a:r>
          <a:r>
            <a:rPr lang="sq-AL" sz="1500" b="1" i="1" kern="1200" dirty="0"/>
            <a:t> i qëllimeve </a:t>
          </a:r>
          <a:endParaRPr lang="en-US" sz="1500" b="1" kern="1200" dirty="0"/>
        </a:p>
      </dsp:txBody>
      <dsp:txXfrm>
        <a:off x="26686" y="473302"/>
        <a:ext cx="1188747" cy="729795"/>
      </dsp:txXfrm>
    </dsp:sp>
    <dsp:sp modelId="{F298EF21-C4FB-423D-AAF3-4F8B5540BFE9}">
      <dsp:nvSpPr>
        <dsp:cNvPr id="0" name=""/>
        <dsp:cNvSpPr/>
      </dsp:nvSpPr>
      <dsp:spPr>
        <a:xfrm>
          <a:off x="1361554" y="685164"/>
          <a:ext cx="261641" cy="306070"/>
        </a:xfrm>
        <a:prstGeom prst="rightArrow">
          <a:avLst>
            <a:gd name="adj1" fmla="val 60000"/>
            <a:gd name="adj2" fmla="val 50000"/>
          </a:avLst>
        </a:prstGeom>
        <a:gradFill rotWithShape="1">
          <a:gsLst>
            <a:gs pos="0">
              <a:schemeClr val="accent1">
                <a:tint val="45000"/>
                <a:satMod val="200000"/>
              </a:schemeClr>
            </a:gs>
            <a:gs pos="30000">
              <a:schemeClr val="accent1">
                <a:tint val="61000"/>
                <a:satMod val="200000"/>
              </a:schemeClr>
            </a:gs>
            <a:gs pos="45000">
              <a:schemeClr val="accent1">
                <a:tint val="66000"/>
                <a:satMod val="200000"/>
              </a:schemeClr>
            </a:gs>
            <a:gs pos="55000">
              <a:schemeClr val="accent1">
                <a:tint val="66000"/>
                <a:satMod val="200000"/>
              </a:schemeClr>
            </a:gs>
            <a:gs pos="73000">
              <a:schemeClr val="accent1">
                <a:tint val="61000"/>
                <a:satMod val="200000"/>
              </a:schemeClr>
            </a:gs>
            <a:gs pos="100000">
              <a:schemeClr val="accent1">
                <a:tint val="45000"/>
                <a:satMod val="200000"/>
              </a:schemeClr>
            </a:gs>
          </a:gsLst>
          <a:lin ang="950000" scaled="1"/>
        </a:gradFill>
        <a:ln w="9525" cap="flat" cmpd="sng" algn="ctr">
          <a:solidFill>
            <a:schemeClr val="accent1"/>
          </a:solidFill>
          <a:prstDash val="solid"/>
        </a:ln>
        <a:effectLst>
          <a:outerShdw blurRad="38100" dist="25400" dir="5400000" rotWithShape="0">
            <a:srgbClr val="000000">
              <a:alpha val="40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/>
        </a:p>
      </dsp:txBody>
      <dsp:txXfrm>
        <a:off x="1361554" y="746378"/>
        <a:ext cx="183149" cy="183642"/>
      </dsp:txXfrm>
    </dsp:sp>
    <dsp:sp modelId="{BA8B7F47-F3A0-4612-B7C6-4F9D55434928}">
      <dsp:nvSpPr>
        <dsp:cNvPr id="0" name=""/>
        <dsp:cNvSpPr/>
      </dsp:nvSpPr>
      <dsp:spPr>
        <a:xfrm>
          <a:off x="1731801" y="450597"/>
          <a:ext cx="1234157" cy="775205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tint val="45000"/>
                <a:satMod val="200000"/>
              </a:schemeClr>
            </a:gs>
            <a:gs pos="30000">
              <a:schemeClr val="accent1">
                <a:tint val="61000"/>
                <a:satMod val="200000"/>
              </a:schemeClr>
            </a:gs>
            <a:gs pos="45000">
              <a:schemeClr val="accent1">
                <a:tint val="66000"/>
                <a:satMod val="200000"/>
              </a:schemeClr>
            </a:gs>
            <a:gs pos="55000">
              <a:schemeClr val="accent1">
                <a:tint val="66000"/>
                <a:satMod val="200000"/>
              </a:schemeClr>
            </a:gs>
            <a:gs pos="73000">
              <a:schemeClr val="accent1">
                <a:tint val="61000"/>
                <a:satMod val="200000"/>
              </a:schemeClr>
            </a:gs>
            <a:gs pos="100000">
              <a:schemeClr val="accent1">
                <a:tint val="45000"/>
                <a:satMod val="200000"/>
              </a:schemeClr>
            </a:gs>
          </a:gsLst>
          <a:lin ang="950000" scaled="1"/>
        </a:gradFill>
        <a:ln w="9525" cap="flat" cmpd="sng" algn="ctr">
          <a:solidFill>
            <a:schemeClr val="accent1"/>
          </a:solidFill>
          <a:prstDash val="solid"/>
        </a:ln>
        <a:effectLst>
          <a:outerShdw blurRad="381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q-AL" sz="1500" b="1" i="1" kern="1200" noProof="0"/>
            <a:t>Përcaktimi i të gjitha mundesive </a:t>
          </a:r>
          <a:endParaRPr lang="sq-AL" sz="1500" b="1" kern="1200" noProof="0"/>
        </a:p>
      </dsp:txBody>
      <dsp:txXfrm>
        <a:off x="1754506" y="473302"/>
        <a:ext cx="1188747" cy="729795"/>
      </dsp:txXfrm>
    </dsp:sp>
    <dsp:sp modelId="{991679B7-8C2E-4EA3-8F43-C205142BE883}">
      <dsp:nvSpPr>
        <dsp:cNvPr id="0" name=""/>
        <dsp:cNvSpPr/>
      </dsp:nvSpPr>
      <dsp:spPr>
        <a:xfrm>
          <a:off x="3089374" y="685164"/>
          <a:ext cx="261641" cy="306070"/>
        </a:xfrm>
        <a:prstGeom prst="rightArrow">
          <a:avLst>
            <a:gd name="adj1" fmla="val 60000"/>
            <a:gd name="adj2" fmla="val 50000"/>
          </a:avLst>
        </a:prstGeom>
        <a:gradFill rotWithShape="1">
          <a:gsLst>
            <a:gs pos="0">
              <a:schemeClr val="accent1">
                <a:tint val="45000"/>
                <a:satMod val="200000"/>
              </a:schemeClr>
            </a:gs>
            <a:gs pos="30000">
              <a:schemeClr val="accent1">
                <a:tint val="61000"/>
                <a:satMod val="200000"/>
              </a:schemeClr>
            </a:gs>
            <a:gs pos="45000">
              <a:schemeClr val="accent1">
                <a:tint val="66000"/>
                <a:satMod val="200000"/>
              </a:schemeClr>
            </a:gs>
            <a:gs pos="55000">
              <a:schemeClr val="accent1">
                <a:tint val="66000"/>
                <a:satMod val="200000"/>
              </a:schemeClr>
            </a:gs>
            <a:gs pos="73000">
              <a:schemeClr val="accent1">
                <a:tint val="61000"/>
                <a:satMod val="200000"/>
              </a:schemeClr>
            </a:gs>
            <a:gs pos="100000">
              <a:schemeClr val="accent1">
                <a:tint val="45000"/>
                <a:satMod val="200000"/>
              </a:schemeClr>
            </a:gs>
          </a:gsLst>
          <a:lin ang="950000" scaled="1"/>
        </a:gradFill>
        <a:ln w="9525" cap="flat" cmpd="sng" algn="ctr">
          <a:solidFill>
            <a:schemeClr val="accent1"/>
          </a:solidFill>
          <a:prstDash val="solid"/>
        </a:ln>
        <a:effectLst>
          <a:outerShdw blurRad="38100" dist="25400" dir="5400000" rotWithShape="0">
            <a:srgbClr val="000000">
              <a:alpha val="40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/>
        </a:p>
      </dsp:txBody>
      <dsp:txXfrm>
        <a:off x="3089374" y="746378"/>
        <a:ext cx="183149" cy="183642"/>
      </dsp:txXfrm>
    </dsp:sp>
    <dsp:sp modelId="{1B0AA50F-E54F-47B9-B53A-295D594FA877}">
      <dsp:nvSpPr>
        <dsp:cNvPr id="0" name=""/>
        <dsp:cNvSpPr/>
      </dsp:nvSpPr>
      <dsp:spPr>
        <a:xfrm>
          <a:off x="3459621" y="450597"/>
          <a:ext cx="1234157" cy="775205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tint val="45000"/>
                <a:satMod val="200000"/>
              </a:schemeClr>
            </a:gs>
            <a:gs pos="30000">
              <a:schemeClr val="accent1">
                <a:tint val="61000"/>
                <a:satMod val="200000"/>
              </a:schemeClr>
            </a:gs>
            <a:gs pos="45000">
              <a:schemeClr val="accent1">
                <a:tint val="66000"/>
                <a:satMod val="200000"/>
              </a:schemeClr>
            </a:gs>
            <a:gs pos="55000">
              <a:schemeClr val="accent1">
                <a:tint val="66000"/>
                <a:satMod val="200000"/>
              </a:schemeClr>
            </a:gs>
            <a:gs pos="73000">
              <a:schemeClr val="accent1">
                <a:tint val="61000"/>
                <a:satMod val="200000"/>
              </a:schemeClr>
            </a:gs>
            <a:gs pos="100000">
              <a:schemeClr val="accent1">
                <a:tint val="45000"/>
                <a:satMod val="200000"/>
              </a:schemeClr>
            </a:gs>
          </a:gsLst>
          <a:lin ang="950000" scaled="1"/>
        </a:gradFill>
        <a:ln w="9525" cap="flat" cmpd="sng" algn="ctr">
          <a:solidFill>
            <a:schemeClr val="accent1"/>
          </a:solidFill>
          <a:prstDash val="solid"/>
        </a:ln>
        <a:effectLst>
          <a:outerShdw blurRad="381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q-AL" sz="1500" b="1" i="1" kern="1200" dirty="0"/>
            <a:t>Zgjedhja e alternativës më të mirë </a:t>
          </a:r>
          <a:endParaRPr lang="en-US" sz="1500" b="1" kern="1200" dirty="0"/>
        </a:p>
      </dsp:txBody>
      <dsp:txXfrm>
        <a:off x="3482326" y="473302"/>
        <a:ext cx="1188747" cy="729795"/>
      </dsp:txXfrm>
    </dsp:sp>
    <dsp:sp modelId="{C91BE649-64EB-4058-84C7-C7E32E434FC1}">
      <dsp:nvSpPr>
        <dsp:cNvPr id="0" name=""/>
        <dsp:cNvSpPr/>
      </dsp:nvSpPr>
      <dsp:spPr>
        <a:xfrm>
          <a:off x="4817194" y="685164"/>
          <a:ext cx="261641" cy="306070"/>
        </a:xfrm>
        <a:prstGeom prst="rightArrow">
          <a:avLst>
            <a:gd name="adj1" fmla="val 60000"/>
            <a:gd name="adj2" fmla="val 50000"/>
          </a:avLst>
        </a:prstGeom>
        <a:gradFill rotWithShape="1">
          <a:gsLst>
            <a:gs pos="0">
              <a:schemeClr val="accent1">
                <a:tint val="45000"/>
                <a:satMod val="200000"/>
              </a:schemeClr>
            </a:gs>
            <a:gs pos="30000">
              <a:schemeClr val="accent1">
                <a:tint val="61000"/>
                <a:satMod val="200000"/>
              </a:schemeClr>
            </a:gs>
            <a:gs pos="45000">
              <a:schemeClr val="accent1">
                <a:tint val="66000"/>
                <a:satMod val="200000"/>
              </a:schemeClr>
            </a:gs>
            <a:gs pos="55000">
              <a:schemeClr val="accent1">
                <a:tint val="66000"/>
                <a:satMod val="200000"/>
              </a:schemeClr>
            </a:gs>
            <a:gs pos="73000">
              <a:schemeClr val="accent1">
                <a:tint val="61000"/>
                <a:satMod val="200000"/>
              </a:schemeClr>
            </a:gs>
            <a:gs pos="100000">
              <a:schemeClr val="accent1">
                <a:tint val="45000"/>
                <a:satMod val="200000"/>
              </a:schemeClr>
            </a:gs>
          </a:gsLst>
          <a:lin ang="950000" scaled="1"/>
        </a:gradFill>
        <a:ln w="9525" cap="flat" cmpd="sng" algn="ctr">
          <a:solidFill>
            <a:schemeClr val="accent1"/>
          </a:solidFill>
          <a:prstDash val="solid"/>
        </a:ln>
        <a:effectLst>
          <a:outerShdw blurRad="38100" dist="25400" dir="5400000" rotWithShape="0">
            <a:srgbClr val="000000">
              <a:alpha val="40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/>
        </a:p>
      </dsp:txBody>
      <dsp:txXfrm>
        <a:off x="4817194" y="746378"/>
        <a:ext cx="183149" cy="183642"/>
      </dsp:txXfrm>
    </dsp:sp>
    <dsp:sp modelId="{E454591C-4473-4615-B776-6E86313819A0}">
      <dsp:nvSpPr>
        <dsp:cNvPr id="0" name=""/>
        <dsp:cNvSpPr/>
      </dsp:nvSpPr>
      <dsp:spPr>
        <a:xfrm>
          <a:off x="5187441" y="450597"/>
          <a:ext cx="1234157" cy="775205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tint val="45000"/>
                <a:satMod val="200000"/>
              </a:schemeClr>
            </a:gs>
            <a:gs pos="30000">
              <a:schemeClr val="accent1">
                <a:tint val="61000"/>
                <a:satMod val="200000"/>
              </a:schemeClr>
            </a:gs>
            <a:gs pos="45000">
              <a:schemeClr val="accent1">
                <a:tint val="66000"/>
                <a:satMod val="200000"/>
              </a:schemeClr>
            </a:gs>
            <a:gs pos="55000">
              <a:schemeClr val="accent1">
                <a:tint val="66000"/>
                <a:satMod val="200000"/>
              </a:schemeClr>
            </a:gs>
            <a:gs pos="73000">
              <a:schemeClr val="accent1">
                <a:tint val="61000"/>
                <a:satMod val="200000"/>
              </a:schemeClr>
            </a:gs>
            <a:gs pos="100000">
              <a:schemeClr val="accent1">
                <a:tint val="45000"/>
                <a:satMod val="200000"/>
              </a:schemeClr>
            </a:gs>
          </a:gsLst>
          <a:lin ang="950000" scaled="1"/>
        </a:gradFill>
        <a:ln w="9525" cap="flat" cmpd="sng" algn="ctr">
          <a:solidFill>
            <a:schemeClr val="accent1"/>
          </a:solidFill>
          <a:prstDash val="solid"/>
        </a:ln>
        <a:effectLst>
          <a:outerShdw blurRad="381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q-AL" sz="1500" b="1" i="1" kern="1200" dirty="0"/>
            <a:t>Zhvillimi i alternativës së zgjedhur</a:t>
          </a:r>
          <a:endParaRPr lang="en-US" sz="1500" b="1" kern="1200" dirty="0"/>
        </a:p>
      </dsp:txBody>
      <dsp:txXfrm>
        <a:off x="5210146" y="473302"/>
        <a:ext cx="1188747" cy="729795"/>
      </dsp:txXfrm>
    </dsp:sp>
    <dsp:sp modelId="{BC5F98F0-1B46-4337-B08B-2C332F9903C1}">
      <dsp:nvSpPr>
        <dsp:cNvPr id="0" name=""/>
        <dsp:cNvSpPr/>
      </dsp:nvSpPr>
      <dsp:spPr>
        <a:xfrm>
          <a:off x="6545014" y="685164"/>
          <a:ext cx="261641" cy="306070"/>
        </a:xfrm>
        <a:prstGeom prst="rightArrow">
          <a:avLst>
            <a:gd name="adj1" fmla="val 60000"/>
            <a:gd name="adj2" fmla="val 50000"/>
          </a:avLst>
        </a:prstGeom>
        <a:gradFill rotWithShape="1">
          <a:gsLst>
            <a:gs pos="0">
              <a:schemeClr val="accent1">
                <a:tint val="45000"/>
                <a:satMod val="200000"/>
              </a:schemeClr>
            </a:gs>
            <a:gs pos="30000">
              <a:schemeClr val="accent1">
                <a:tint val="61000"/>
                <a:satMod val="200000"/>
              </a:schemeClr>
            </a:gs>
            <a:gs pos="45000">
              <a:schemeClr val="accent1">
                <a:tint val="66000"/>
                <a:satMod val="200000"/>
              </a:schemeClr>
            </a:gs>
            <a:gs pos="55000">
              <a:schemeClr val="accent1">
                <a:tint val="66000"/>
                <a:satMod val="200000"/>
              </a:schemeClr>
            </a:gs>
            <a:gs pos="73000">
              <a:schemeClr val="accent1">
                <a:tint val="61000"/>
                <a:satMod val="200000"/>
              </a:schemeClr>
            </a:gs>
            <a:gs pos="100000">
              <a:schemeClr val="accent1">
                <a:tint val="45000"/>
                <a:satMod val="200000"/>
              </a:schemeClr>
            </a:gs>
          </a:gsLst>
          <a:lin ang="950000" scaled="1"/>
        </a:gradFill>
        <a:ln w="9525" cap="flat" cmpd="sng" algn="ctr">
          <a:solidFill>
            <a:schemeClr val="accent1"/>
          </a:solidFill>
          <a:prstDash val="solid"/>
        </a:ln>
        <a:effectLst>
          <a:outerShdw blurRad="38100" dist="25400" dir="5400000" rotWithShape="0">
            <a:srgbClr val="000000">
              <a:alpha val="40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/>
        </a:p>
      </dsp:txBody>
      <dsp:txXfrm>
        <a:off x="6545014" y="746378"/>
        <a:ext cx="183149" cy="183642"/>
      </dsp:txXfrm>
    </dsp:sp>
    <dsp:sp modelId="{CD62E278-F369-4109-A148-4F1C31992B56}">
      <dsp:nvSpPr>
        <dsp:cNvPr id="0" name=""/>
        <dsp:cNvSpPr/>
      </dsp:nvSpPr>
      <dsp:spPr>
        <a:xfrm>
          <a:off x="6915261" y="450597"/>
          <a:ext cx="1234157" cy="775205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tint val="45000"/>
                <a:satMod val="200000"/>
              </a:schemeClr>
            </a:gs>
            <a:gs pos="30000">
              <a:schemeClr val="accent1">
                <a:tint val="61000"/>
                <a:satMod val="200000"/>
              </a:schemeClr>
            </a:gs>
            <a:gs pos="45000">
              <a:schemeClr val="accent1">
                <a:tint val="66000"/>
                <a:satMod val="200000"/>
              </a:schemeClr>
            </a:gs>
            <a:gs pos="55000">
              <a:schemeClr val="accent1">
                <a:tint val="66000"/>
                <a:satMod val="200000"/>
              </a:schemeClr>
            </a:gs>
            <a:gs pos="73000">
              <a:schemeClr val="accent1">
                <a:tint val="61000"/>
                <a:satMod val="200000"/>
              </a:schemeClr>
            </a:gs>
            <a:gs pos="100000">
              <a:schemeClr val="accent1">
                <a:tint val="45000"/>
                <a:satMod val="200000"/>
              </a:schemeClr>
            </a:gs>
          </a:gsLst>
          <a:lin ang="950000" scaled="1"/>
        </a:gradFill>
        <a:ln w="9525" cap="flat" cmpd="sng" algn="ctr">
          <a:solidFill>
            <a:schemeClr val="accent1"/>
          </a:solidFill>
          <a:prstDash val="solid"/>
        </a:ln>
        <a:effectLst>
          <a:outerShdw blurRad="381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q-AL" sz="1500" b="1" i="1" kern="1200" dirty="0"/>
            <a:t>Aktivizimi i planeve</a:t>
          </a:r>
          <a:endParaRPr lang="en-US" sz="1500" b="1" kern="1200" dirty="0"/>
        </a:p>
      </dsp:txBody>
      <dsp:txXfrm>
        <a:off x="6937966" y="473302"/>
        <a:ext cx="1188747" cy="72979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BD28F0-D187-4929-B097-689EFCA7927B}">
      <dsp:nvSpPr>
        <dsp:cNvPr id="0" name=""/>
        <dsp:cNvSpPr/>
      </dsp:nvSpPr>
      <dsp:spPr>
        <a:xfrm>
          <a:off x="1171260" y="4448"/>
          <a:ext cx="5506078" cy="590623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tint val="45000"/>
                <a:satMod val="200000"/>
              </a:schemeClr>
            </a:gs>
            <a:gs pos="30000">
              <a:schemeClr val="accent2">
                <a:tint val="61000"/>
                <a:satMod val="200000"/>
              </a:schemeClr>
            </a:gs>
            <a:gs pos="45000">
              <a:schemeClr val="accent2">
                <a:tint val="66000"/>
                <a:satMod val="200000"/>
              </a:schemeClr>
            </a:gs>
            <a:gs pos="55000">
              <a:schemeClr val="accent2">
                <a:tint val="66000"/>
                <a:satMod val="200000"/>
              </a:schemeClr>
            </a:gs>
            <a:gs pos="73000">
              <a:schemeClr val="accent2">
                <a:tint val="61000"/>
                <a:satMod val="200000"/>
              </a:schemeClr>
            </a:gs>
            <a:gs pos="100000">
              <a:schemeClr val="accent2">
                <a:tint val="45000"/>
                <a:satMod val="200000"/>
              </a:schemeClr>
            </a:gs>
          </a:gsLst>
          <a:lin ang="950000" scaled="1"/>
        </a:gradFill>
        <a:ln w="9525" cap="flat" cmpd="sng" algn="ctr">
          <a:solidFill>
            <a:schemeClr val="accent2"/>
          </a:solidFill>
          <a:prstDash val="solid"/>
        </a:ln>
        <a:effectLst>
          <a:outerShdw blurRad="38100" dist="25400" dir="5400000" rotWithShape="0">
            <a:srgbClr val="000000">
              <a:alpha val="40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q-AL" sz="2600" b="1" kern="1200" dirty="0"/>
            <a:t>Përcaktimi i drejtë i objektivave</a:t>
          </a:r>
          <a:endParaRPr lang="en-US" sz="2600" b="1" kern="1200" dirty="0"/>
        </a:p>
      </dsp:txBody>
      <dsp:txXfrm>
        <a:off x="1188559" y="21747"/>
        <a:ext cx="5471480" cy="556025"/>
      </dsp:txXfrm>
    </dsp:sp>
    <dsp:sp modelId="{0CE2F0E5-BB0D-4C17-B2EC-FCE7E761B2E0}">
      <dsp:nvSpPr>
        <dsp:cNvPr id="0" name=""/>
        <dsp:cNvSpPr/>
      </dsp:nvSpPr>
      <dsp:spPr>
        <a:xfrm rot="5400000">
          <a:off x="3813558" y="609838"/>
          <a:ext cx="221483" cy="265780"/>
        </a:xfrm>
        <a:prstGeom prst="rightArrow">
          <a:avLst>
            <a:gd name="adj1" fmla="val 60000"/>
            <a:gd name="adj2" fmla="val 50000"/>
          </a:avLst>
        </a:prstGeom>
        <a:gradFill rotWithShape="1">
          <a:gsLst>
            <a:gs pos="0">
              <a:schemeClr val="accent3">
                <a:tint val="45000"/>
                <a:satMod val="200000"/>
              </a:schemeClr>
            </a:gs>
            <a:gs pos="30000">
              <a:schemeClr val="accent3">
                <a:tint val="61000"/>
                <a:satMod val="200000"/>
              </a:schemeClr>
            </a:gs>
            <a:gs pos="45000">
              <a:schemeClr val="accent3">
                <a:tint val="66000"/>
                <a:satMod val="200000"/>
              </a:schemeClr>
            </a:gs>
            <a:gs pos="55000">
              <a:schemeClr val="accent3">
                <a:tint val="66000"/>
                <a:satMod val="200000"/>
              </a:schemeClr>
            </a:gs>
            <a:gs pos="73000">
              <a:schemeClr val="accent3">
                <a:tint val="61000"/>
                <a:satMod val="200000"/>
              </a:schemeClr>
            </a:gs>
            <a:gs pos="100000">
              <a:schemeClr val="accent3">
                <a:tint val="45000"/>
                <a:satMod val="200000"/>
              </a:schemeClr>
            </a:gs>
          </a:gsLst>
          <a:lin ang="950000" scaled="1"/>
        </a:gradFill>
        <a:ln w="9525" cap="flat" cmpd="sng" algn="ctr">
          <a:solidFill>
            <a:schemeClr val="accent3"/>
          </a:solidFill>
          <a:prstDash val="solid"/>
        </a:ln>
        <a:effectLst>
          <a:outerShdw blurRad="38100" dist="25400" dir="5400000" rotWithShape="0">
            <a:srgbClr val="000000">
              <a:alpha val="40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100" kern="1200"/>
        </a:p>
      </dsp:txBody>
      <dsp:txXfrm rot="-5400000">
        <a:off x="3844566" y="631987"/>
        <a:ext cx="159468" cy="155038"/>
      </dsp:txXfrm>
    </dsp:sp>
    <dsp:sp modelId="{40B46ED6-280E-4738-8AE5-1A0192B963B6}">
      <dsp:nvSpPr>
        <dsp:cNvPr id="0" name=""/>
        <dsp:cNvSpPr/>
      </dsp:nvSpPr>
      <dsp:spPr>
        <a:xfrm>
          <a:off x="1154794" y="890384"/>
          <a:ext cx="5539011" cy="590623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tint val="45000"/>
                <a:satMod val="200000"/>
              </a:schemeClr>
            </a:gs>
            <a:gs pos="30000">
              <a:schemeClr val="accent4">
                <a:tint val="61000"/>
                <a:satMod val="200000"/>
              </a:schemeClr>
            </a:gs>
            <a:gs pos="45000">
              <a:schemeClr val="accent4">
                <a:tint val="66000"/>
                <a:satMod val="200000"/>
              </a:schemeClr>
            </a:gs>
            <a:gs pos="55000">
              <a:schemeClr val="accent4">
                <a:tint val="66000"/>
                <a:satMod val="200000"/>
              </a:schemeClr>
            </a:gs>
            <a:gs pos="73000">
              <a:schemeClr val="accent4">
                <a:tint val="61000"/>
                <a:satMod val="200000"/>
              </a:schemeClr>
            </a:gs>
            <a:gs pos="100000">
              <a:schemeClr val="accent4">
                <a:tint val="45000"/>
                <a:satMod val="200000"/>
              </a:schemeClr>
            </a:gs>
          </a:gsLst>
          <a:lin ang="950000" scaled="1"/>
        </a:gradFill>
        <a:ln w="9525" cap="flat" cmpd="sng" algn="ctr">
          <a:solidFill>
            <a:schemeClr val="accent4"/>
          </a:solidFill>
          <a:prstDash val="solid"/>
        </a:ln>
        <a:effectLst>
          <a:outerShdw blurRad="38100" dist="25400" dir="5400000" rotWithShape="0">
            <a:srgbClr val="000000">
              <a:alpha val="40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q-AL" sz="2600" b="1" kern="1200" dirty="0"/>
            <a:t>Identifikimi</a:t>
          </a:r>
          <a:r>
            <a:rPr lang="en-US" sz="2600" b="1" kern="1200" dirty="0"/>
            <a:t> </a:t>
          </a:r>
          <a:r>
            <a:rPr lang="sq-AL" sz="2600" b="1" kern="1200" dirty="0"/>
            <a:t>i alternativave të mundshme</a:t>
          </a:r>
          <a:endParaRPr lang="en-US" sz="2600" b="1" kern="1200" dirty="0"/>
        </a:p>
      </dsp:txBody>
      <dsp:txXfrm>
        <a:off x="1172093" y="907683"/>
        <a:ext cx="5504413" cy="556025"/>
      </dsp:txXfrm>
    </dsp:sp>
    <dsp:sp modelId="{D3D6E514-D248-49B7-BBE8-2F3708C66C27}">
      <dsp:nvSpPr>
        <dsp:cNvPr id="0" name=""/>
        <dsp:cNvSpPr/>
      </dsp:nvSpPr>
      <dsp:spPr>
        <a:xfrm rot="5400000">
          <a:off x="3813558" y="1495773"/>
          <a:ext cx="221483" cy="265780"/>
        </a:xfrm>
        <a:prstGeom prst="rightArrow">
          <a:avLst>
            <a:gd name="adj1" fmla="val 60000"/>
            <a:gd name="adj2" fmla="val 50000"/>
          </a:avLst>
        </a:prstGeom>
        <a:gradFill rotWithShape="1">
          <a:gsLst>
            <a:gs pos="0">
              <a:schemeClr val="accent3">
                <a:tint val="45000"/>
                <a:satMod val="200000"/>
              </a:schemeClr>
            </a:gs>
            <a:gs pos="30000">
              <a:schemeClr val="accent3">
                <a:tint val="61000"/>
                <a:satMod val="200000"/>
              </a:schemeClr>
            </a:gs>
            <a:gs pos="45000">
              <a:schemeClr val="accent3">
                <a:tint val="66000"/>
                <a:satMod val="200000"/>
              </a:schemeClr>
            </a:gs>
            <a:gs pos="55000">
              <a:schemeClr val="accent3">
                <a:tint val="66000"/>
                <a:satMod val="200000"/>
              </a:schemeClr>
            </a:gs>
            <a:gs pos="73000">
              <a:schemeClr val="accent3">
                <a:tint val="61000"/>
                <a:satMod val="200000"/>
              </a:schemeClr>
            </a:gs>
            <a:gs pos="100000">
              <a:schemeClr val="accent3">
                <a:tint val="45000"/>
                <a:satMod val="200000"/>
              </a:schemeClr>
            </a:gs>
          </a:gsLst>
          <a:lin ang="950000" scaled="1"/>
        </a:gradFill>
        <a:ln w="9525" cap="flat" cmpd="sng" algn="ctr">
          <a:solidFill>
            <a:schemeClr val="accent3"/>
          </a:solidFill>
          <a:prstDash val="solid"/>
        </a:ln>
        <a:effectLst>
          <a:outerShdw blurRad="38100" dist="25400" dir="5400000" rotWithShape="0">
            <a:srgbClr val="000000">
              <a:alpha val="40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100" kern="1200"/>
        </a:p>
      </dsp:txBody>
      <dsp:txXfrm rot="-5400000">
        <a:off x="3844566" y="1517922"/>
        <a:ext cx="159468" cy="155038"/>
      </dsp:txXfrm>
    </dsp:sp>
    <dsp:sp modelId="{BCABB595-F169-4C9A-BBFB-81F918A39C61}">
      <dsp:nvSpPr>
        <dsp:cNvPr id="0" name=""/>
        <dsp:cNvSpPr/>
      </dsp:nvSpPr>
      <dsp:spPr>
        <a:xfrm>
          <a:off x="1171272" y="1776320"/>
          <a:ext cx="5506054" cy="590623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tint val="45000"/>
                <a:satMod val="200000"/>
              </a:schemeClr>
            </a:gs>
            <a:gs pos="30000">
              <a:schemeClr val="accent3">
                <a:tint val="61000"/>
                <a:satMod val="200000"/>
              </a:schemeClr>
            </a:gs>
            <a:gs pos="45000">
              <a:schemeClr val="accent3">
                <a:tint val="66000"/>
                <a:satMod val="200000"/>
              </a:schemeClr>
            </a:gs>
            <a:gs pos="55000">
              <a:schemeClr val="accent3">
                <a:tint val="66000"/>
                <a:satMod val="200000"/>
              </a:schemeClr>
            </a:gs>
            <a:gs pos="73000">
              <a:schemeClr val="accent3">
                <a:tint val="61000"/>
                <a:satMod val="200000"/>
              </a:schemeClr>
            </a:gs>
            <a:gs pos="100000">
              <a:schemeClr val="accent3">
                <a:tint val="45000"/>
                <a:satMod val="200000"/>
              </a:schemeClr>
            </a:gs>
          </a:gsLst>
          <a:lin ang="950000" scaled="1"/>
        </a:gradFill>
        <a:ln w="9525" cap="flat" cmpd="sng" algn="ctr">
          <a:solidFill>
            <a:schemeClr val="accent3"/>
          </a:solidFill>
          <a:prstDash val="solid"/>
        </a:ln>
        <a:effectLst>
          <a:outerShdw blurRad="38100" dist="25400" dir="5400000" rotWithShape="0">
            <a:srgbClr val="000000">
              <a:alpha val="40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q-AL" sz="2400" b="1" kern="1200" dirty="0"/>
            <a:t>Vlerësimi dhe zgjedhja e alternativës më të mirë</a:t>
          </a:r>
          <a:endParaRPr lang="en-US" sz="2400" b="1" kern="1200" dirty="0"/>
        </a:p>
      </dsp:txBody>
      <dsp:txXfrm>
        <a:off x="1188571" y="1793619"/>
        <a:ext cx="5471456" cy="556025"/>
      </dsp:txXfrm>
    </dsp:sp>
    <dsp:sp modelId="{074C5F22-3A40-4015-84B7-AFB89F717BF4}">
      <dsp:nvSpPr>
        <dsp:cNvPr id="0" name=""/>
        <dsp:cNvSpPr/>
      </dsp:nvSpPr>
      <dsp:spPr>
        <a:xfrm rot="5400000">
          <a:off x="3813558" y="2381709"/>
          <a:ext cx="221483" cy="265780"/>
        </a:xfrm>
        <a:prstGeom prst="rightArrow">
          <a:avLst>
            <a:gd name="adj1" fmla="val 60000"/>
            <a:gd name="adj2" fmla="val 50000"/>
          </a:avLst>
        </a:prstGeom>
        <a:gradFill rotWithShape="1">
          <a:gsLst>
            <a:gs pos="0">
              <a:schemeClr val="accent3">
                <a:tint val="45000"/>
                <a:satMod val="200000"/>
              </a:schemeClr>
            </a:gs>
            <a:gs pos="30000">
              <a:schemeClr val="accent3">
                <a:tint val="61000"/>
                <a:satMod val="200000"/>
              </a:schemeClr>
            </a:gs>
            <a:gs pos="45000">
              <a:schemeClr val="accent3">
                <a:tint val="66000"/>
                <a:satMod val="200000"/>
              </a:schemeClr>
            </a:gs>
            <a:gs pos="55000">
              <a:schemeClr val="accent3">
                <a:tint val="66000"/>
                <a:satMod val="200000"/>
              </a:schemeClr>
            </a:gs>
            <a:gs pos="73000">
              <a:schemeClr val="accent3">
                <a:tint val="61000"/>
                <a:satMod val="200000"/>
              </a:schemeClr>
            </a:gs>
            <a:gs pos="100000">
              <a:schemeClr val="accent3">
                <a:tint val="45000"/>
                <a:satMod val="200000"/>
              </a:schemeClr>
            </a:gs>
          </a:gsLst>
          <a:lin ang="950000" scaled="1"/>
        </a:gradFill>
        <a:ln w="9525" cap="flat" cmpd="sng" algn="ctr">
          <a:solidFill>
            <a:schemeClr val="accent3"/>
          </a:solidFill>
          <a:prstDash val="solid"/>
        </a:ln>
        <a:effectLst>
          <a:outerShdw blurRad="38100" dist="25400" dir="5400000" rotWithShape="0">
            <a:srgbClr val="000000">
              <a:alpha val="40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100" kern="1200"/>
        </a:p>
      </dsp:txBody>
      <dsp:txXfrm rot="-5400000">
        <a:off x="3844566" y="2403858"/>
        <a:ext cx="159468" cy="155038"/>
      </dsp:txXfrm>
    </dsp:sp>
    <dsp:sp modelId="{E9D55410-7D26-402E-BA58-3BCDD72DE947}">
      <dsp:nvSpPr>
        <dsp:cNvPr id="0" name=""/>
        <dsp:cNvSpPr/>
      </dsp:nvSpPr>
      <dsp:spPr>
        <a:xfrm>
          <a:off x="1171260" y="2662255"/>
          <a:ext cx="5506078" cy="590623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tint val="45000"/>
                <a:satMod val="200000"/>
              </a:schemeClr>
            </a:gs>
            <a:gs pos="30000">
              <a:schemeClr val="accent6">
                <a:tint val="61000"/>
                <a:satMod val="200000"/>
              </a:schemeClr>
            </a:gs>
            <a:gs pos="45000">
              <a:schemeClr val="accent6">
                <a:tint val="66000"/>
                <a:satMod val="200000"/>
              </a:schemeClr>
            </a:gs>
            <a:gs pos="55000">
              <a:schemeClr val="accent6">
                <a:tint val="66000"/>
                <a:satMod val="200000"/>
              </a:schemeClr>
            </a:gs>
            <a:gs pos="73000">
              <a:schemeClr val="accent6">
                <a:tint val="61000"/>
                <a:satMod val="200000"/>
              </a:schemeClr>
            </a:gs>
            <a:gs pos="100000">
              <a:schemeClr val="accent6">
                <a:tint val="45000"/>
                <a:satMod val="200000"/>
              </a:schemeClr>
            </a:gs>
          </a:gsLst>
          <a:lin ang="950000" scaled="1"/>
        </a:gradFill>
        <a:ln w="9525" cap="flat" cmpd="sng" algn="ctr">
          <a:solidFill>
            <a:schemeClr val="accent6"/>
          </a:solidFill>
          <a:prstDash val="solid"/>
        </a:ln>
        <a:effectLst>
          <a:outerShdw blurRad="38100" dist="25400" dir="5400000" rotWithShape="0">
            <a:srgbClr val="000000">
              <a:alpha val="40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q-AL" sz="2600" b="1" kern="1200" dirty="0"/>
            <a:t>Hartimi i planeve mbështetëse</a:t>
          </a:r>
          <a:endParaRPr lang="en-US" sz="2600" b="1" kern="1200" dirty="0"/>
        </a:p>
      </dsp:txBody>
      <dsp:txXfrm>
        <a:off x="1188559" y="2679554"/>
        <a:ext cx="5471480" cy="556025"/>
      </dsp:txXfrm>
    </dsp:sp>
    <dsp:sp modelId="{629327D1-67B9-4127-BD4C-BD0F67208F7F}">
      <dsp:nvSpPr>
        <dsp:cNvPr id="0" name=""/>
        <dsp:cNvSpPr/>
      </dsp:nvSpPr>
      <dsp:spPr>
        <a:xfrm rot="5400000">
          <a:off x="3813558" y="3267645"/>
          <a:ext cx="221483" cy="265780"/>
        </a:xfrm>
        <a:prstGeom prst="rightArrow">
          <a:avLst>
            <a:gd name="adj1" fmla="val 60000"/>
            <a:gd name="adj2" fmla="val 50000"/>
          </a:avLst>
        </a:prstGeom>
        <a:gradFill rotWithShape="1">
          <a:gsLst>
            <a:gs pos="0">
              <a:schemeClr val="accent3">
                <a:tint val="45000"/>
                <a:satMod val="200000"/>
              </a:schemeClr>
            </a:gs>
            <a:gs pos="30000">
              <a:schemeClr val="accent3">
                <a:tint val="61000"/>
                <a:satMod val="200000"/>
              </a:schemeClr>
            </a:gs>
            <a:gs pos="45000">
              <a:schemeClr val="accent3">
                <a:tint val="66000"/>
                <a:satMod val="200000"/>
              </a:schemeClr>
            </a:gs>
            <a:gs pos="55000">
              <a:schemeClr val="accent3">
                <a:tint val="66000"/>
                <a:satMod val="200000"/>
              </a:schemeClr>
            </a:gs>
            <a:gs pos="73000">
              <a:schemeClr val="accent3">
                <a:tint val="61000"/>
                <a:satMod val="200000"/>
              </a:schemeClr>
            </a:gs>
            <a:gs pos="100000">
              <a:schemeClr val="accent3">
                <a:tint val="45000"/>
                <a:satMod val="200000"/>
              </a:schemeClr>
            </a:gs>
          </a:gsLst>
          <a:lin ang="950000" scaled="1"/>
        </a:gradFill>
        <a:ln w="9525" cap="flat" cmpd="sng" algn="ctr">
          <a:solidFill>
            <a:schemeClr val="accent3"/>
          </a:solidFill>
          <a:prstDash val="solid"/>
        </a:ln>
        <a:effectLst>
          <a:outerShdw blurRad="38100" dist="25400" dir="5400000" rotWithShape="0">
            <a:srgbClr val="000000">
              <a:alpha val="40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100" kern="1200"/>
        </a:p>
      </dsp:txBody>
      <dsp:txXfrm rot="-5400000">
        <a:off x="3844566" y="3289794"/>
        <a:ext cx="159468" cy="155038"/>
      </dsp:txXfrm>
    </dsp:sp>
    <dsp:sp modelId="{CA88EDC0-04B6-4C86-AFC8-38DC220536DC}">
      <dsp:nvSpPr>
        <dsp:cNvPr id="0" name=""/>
        <dsp:cNvSpPr/>
      </dsp:nvSpPr>
      <dsp:spPr>
        <a:xfrm>
          <a:off x="1171260" y="3548191"/>
          <a:ext cx="5506078" cy="590623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5">
                <a:tint val="45000"/>
                <a:satMod val="200000"/>
              </a:schemeClr>
            </a:gs>
            <a:gs pos="30000">
              <a:schemeClr val="accent5">
                <a:tint val="61000"/>
                <a:satMod val="200000"/>
              </a:schemeClr>
            </a:gs>
            <a:gs pos="45000">
              <a:schemeClr val="accent5">
                <a:tint val="66000"/>
                <a:satMod val="200000"/>
              </a:schemeClr>
            </a:gs>
            <a:gs pos="55000">
              <a:schemeClr val="accent5">
                <a:tint val="66000"/>
                <a:satMod val="200000"/>
              </a:schemeClr>
            </a:gs>
            <a:gs pos="73000">
              <a:schemeClr val="accent5">
                <a:tint val="61000"/>
                <a:satMod val="200000"/>
              </a:schemeClr>
            </a:gs>
            <a:gs pos="100000">
              <a:schemeClr val="accent5">
                <a:tint val="45000"/>
                <a:satMod val="200000"/>
              </a:schemeClr>
            </a:gs>
          </a:gsLst>
          <a:lin ang="950000" scaled="1"/>
        </a:gradFill>
        <a:ln w="9525" cap="flat" cmpd="sng" algn="ctr">
          <a:solidFill>
            <a:schemeClr val="accent5"/>
          </a:solidFill>
          <a:prstDash val="solid"/>
        </a:ln>
        <a:effectLst>
          <a:outerShdw blurRad="38100" dist="25400" dir="5400000" rotWithShape="0">
            <a:srgbClr val="000000">
              <a:alpha val="40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q-AL" sz="2600" b="1" kern="1200" dirty="0" err="1"/>
            <a:t>Buxhetimi</a:t>
          </a:r>
          <a:r>
            <a:rPr lang="sq-AL" sz="2600" b="1" kern="1200" dirty="0"/>
            <a:t> i planeve</a:t>
          </a:r>
          <a:endParaRPr lang="en-US" sz="2600" b="1" kern="1200" dirty="0"/>
        </a:p>
      </dsp:txBody>
      <dsp:txXfrm>
        <a:off x="1188559" y="3565490"/>
        <a:ext cx="5471480" cy="556025"/>
      </dsp:txXfrm>
    </dsp:sp>
    <dsp:sp modelId="{446EF2C8-1F40-49B4-9963-8CA6C6DD52BE}">
      <dsp:nvSpPr>
        <dsp:cNvPr id="0" name=""/>
        <dsp:cNvSpPr/>
      </dsp:nvSpPr>
      <dsp:spPr>
        <a:xfrm rot="5400000">
          <a:off x="3813558" y="4153580"/>
          <a:ext cx="221483" cy="265780"/>
        </a:xfrm>
        <a:prstGeom prst="rightArrow">
          <a:avLst>
            <a:gd name="adj1" fmla="val 60000"/>
            <a:gd name="adj2" fmla="val 50000"/>
          </a:avLst>
        </a:prstGeom>
        <a:gradFill rotWithShape="1">
          <a:gsLst>
            <a:gs pos="0">
              <a:schemeClr val="accent3">
                <a:tint val="45000"/>
                <a:satMod val="200000"/>
              </a:schemeClr>
            </a:gs>
            <a:gs pos="30000">
              <a:schemeClr val="accent3">
                <a:tint val="61000"/>
                <a:satMod val="200000"/>
              </a:schemeClr>
            </a:gs>
            <a:gs pos="45000">
              <a:schemeClr val="accent3">
                <a:tint val="66000"/>
                <a:satMod val="200000"/>
              </a:schemeClr>
            </a:gs>
            <a:gs pos="55000">
              <a:schemeClr val="accent3">
                <a:tint val="66000"/>
                <a:satMod val="200000"/>
              </a:schemeClr>
            </a:gs>
            <a:gs pos="73000">
              <a:schemeClr val="accent3">
                <a:tint val="61000"/>
                <a:satMod val="200000"/>
              </a:schemeClr>
            </a:gs>
            <a:gs pos="100000">
              <a:schemeClr val="accent3">
                <a:tint val="45000"/>
                <a:satMod val="200000"/>
              </a:schemeClr>
            </a:gs>
          </a:gsLst>
          <a:lin ang="950000" scaled="1"/>
        </a:gradFill>
        <a:ln w="9525" cap="flat" cmpd="sng" algn="ctr">
          <a:solidFill>
            <a:schemeClr val="accent3"/>
          </a:solidFill>
          <a:prstDash val="solid"/>
        </a:ln>
        <a:effectLst>
          <a:outerShdw blurRad="38100" dist="25400" dir="5400000" rotWithShape="0">
            <a:srgbClr val="000000">
              <a:alpha val="40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100" kern="1200"/>
        </a:p>
      </dsp:txBody>
      <dsp:txXfrm rot="-5400000">
        <a:off x="3844566" y="4175729"/>
        <a:ext cx="159468" cy="155038"/>
      </dsp:txXfrm>
    </dsp:sp>
    <dsp:sp modelId="{FE00A5A3-FEF1-4D41-B3AD-F1B71F193832}">
      <dsp:nvSpPr>
        <dsp:cNvPr id="0" name=""/>
        <dsp:cNvSpPr/>
      </dsp:nvSpPr>
      <dsp:spPr>
        <a:xfrm>
          <a:off x="1171260" y="4434127"/>
          <a:ext cx="5506078" cy="590623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dk1">
                <a:tint val="45000"/>
                <a:satMod val="200000"/>
              </a:schemeClr>
            </a:gs>
            <a:gs pos="30000">
              <a:schemeClr val="dk1">
                <a:tint val="61000"/>
                <a:satMod val="200000"/>
              </a:schemeClr>
            </a:gs>
            <a:gs pos="45000">
              <a:schemeClr val="dk1">
                <a:tint val="66000"/>
                <a:satMod val="200000"/>
              </a:schemeClr>
            </a:gs>
            <a:gs pos="55000">
              <a:schemeClr val="dk1">
                <a:tint val="66000"/>
                <a:satMod val="200000"/>
              </a:schemeClr>
            </a:gs>
            <a:gs pos="73000">
              <a:schemeClr val="dk1">
                <a:tint val="61000"/>
                <a:satMod val="200000"/>
              </a:schemeClr>
            </a:gs>
            <a:gs pos="100000">
              <a:schemeClr val="dk1">
                <a:tint val="45000"/>
                <a:satMod val="200000"/>
              </a:schemeClr>
            </a:gs>
          </a:gsLst>
          <a:lin ang="950000" scaled="1"/>
        </a:gradFill>
        <a:ln w="9525" cap="flat" cmpd="sng" algn="ctr">
          <a:solidFill>
            <a:schemeClr val="dk1"/>
          </a:solidFill>
          <a:prstDash val="solid"/>
        </a:ln>
        <a:effectLst>
          <a:outerShdw blurRad="38100" dist="25400" dir="5400000" rotWithShape="0">
            <a:srgbClr val="000000">
              <a:alpha val="40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q-AL" sz="2600" b="1" kern="1200" dirty="0"/>
            <a:t>Zbatimi dhe kontrolli periodik</a:t>
          </a:r>
          <a:endParaRPr lang="en-US" sz="2600" b="1" kern="1200" dirty="0"/>
        </a:p>
      </dsp:txBody>
      <dsp:txXfrm>
        <a:off x="1188559" y="4451426"/>
        <a:ext cx="5471480" cy="55602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969669-E414-4586-B136-B4EC7F825777}">
      <dsp:nvSpPr>
        <dsp:cNvPr id="0" name=""/>
        <dsp:cNvSpPr/>
      </dsp:nvSpPr>
      <dsp:spPr>
        <a:xfrm>
          <a:off x="2677885" y="0"/>
          <a:ext cx="892628" cy="783771"/>
        </a:xfrm>
        <a:prstGeom prst="trapezoid">
          <a:avLst>
            <a:gd name="adj" fmla="val 56944"/>
          </a:avLst>
        </a:prstGeom>
        <a:solidFill>
          <a:schemeClr val="lt1"/>
        </a:solidFill>
        <a:ln w="19050" cap="flat" cmpd="sng" algn="ctr">
          <a:solidFill>
            <a:schemeClr val="accent2"/>
          </a:solidFill>
          <a:prstDash val="solid"/>
        </a:ln>
        <a:effectLst/>
        <a:sp3d extrusionH="381000"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q-AL" sz="2000" b="1" kern="1200" dirty="0"/>
            <a:t>1. Qëllimi socio-ekonomik</a:t>
          </a:r>
          <a:endParaRPr lang="en-US" sz="2000" b="1" kern="1200" dirty="0"/>
        </a:p>
      </dsp:txBody>
      <dsp:txXfrm>
        <a:off x="2677885" y="0"/>
        <a:ext cx="892628" cy="783771"/>
      </dsp:txXfrm>
    </dsp:sp>
    <dsp:sp modelId="{E413DEB2-31A0-411C-BA4D-DCCAEDABC38A}">
      <dsp:nvSpPr>
        <dsp:cNvPr id="0" name=""/>
        <dsp:cNvSpPr/>
      </dsp:nvSpPr>
      <dsp:spPr>
        <a:xfrm>
          <a:off x="2231571" y="783771"/>
          <a:ext cx="1785257" cy="783771"/>
        </a:xfrm>
        <a:prstGeom prst="trapezoid">
          <a:avLst>
            <a:gd name="adj" fmla="val 56944"/>
          </a:avLst>
        </a:prstGeom>
        <a:solidFill>
          <a:schemeClr val="lt1"/>
        </a:solidFill>
        <a:ln w="19050" cap="flat" cmpd="sng" algn="ctr">
          <a:solidFill>
            <a:schemeClr val="accent6"/>
          </a:solidFill>
          <a:prstDash val="solid"/>
        </a:ln>
        <a:effectLst/>
        <a:sp3d extrusionH="381000"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q-AL" sz="2000" b="1" kern="1200" dirty="0"/>
            <a:t>2. Misioni</a:t>
          </a:r>
          <a:endParaRPr lang="en-US" sz="2000" b="1" kern="1200" dirty="0"/>
        </a:p>
      </dsp:txBody>
      <dsp:txXfrm>
        <a:off x="2543991" y="783771"/>
        <a:ext cx="1160417" cy="783771"/>
      </dsp:txXfrm>
    </dsp:sp>
    <dsp:sp modelId="{9ABF8ADF-ECC2-42F5-9777-A978AAFE07F4}">
      <dsp:nvSpPr>
        <dsp:cNvPr id="0" name=""/>
        <dsp:cNvSpPr/>
      </dsp:nvSpPr>
      <dsp:spPr>
        <a:xfrm>
          <a:off x="1785257" y="1567542"/>
          <a:ext cx="2677885" cy="783771"/>
        </a:xfrm>
        <a:prstGeom prst="trapezoid">
          <a:avLst>
            <a:gd name="adj" fmla="val 56944"/>
          </a:avLst>
        </a:prstGeom>
        <a:solidFill>
          <a:schemeClr val="lt1"/>
        </a:solidFill>
        <a:ln w="19050" cap="flat" cmpd="sng" algn="ctr">
          <a:solidFill>
            <a:schemeClr val="accent6"/>
          </a:solidFill>
          <a:prstDash val="solid"/>
        </a:ln>
        <a:effectLst/>
        <a:sp3d extrusionH="381000"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q-AL" sz="2000" b="1" kern="1200" dirty="0"/>
            <a:t>3. Qëllimet e tërësishme </a:t>
          </a:r>
          <a:r>
            <a:rPr lang="en-US" sz="2000" b="1" kern="1200" dirty="0"/>
            <a:t>/</a:t>
          </a:r>
          <a:r>
            <a:rPr lang="en-US" sz="2000" b="1" kern="1200" dirty="0" err="1"/>
            <a:t>globale</a:t>
          </a:r>
          <a:endParaRPr lang="en-US" sz="2000" b="1" kern="1200" dirty="0"/>
        </a:p>
      </dsp:txBody>
      <dsp:txXfrm>
        <a:off x="2253887" y="1567542"/>
        <a:ext cx="1740625" cy="783771"/>
      </dsp:txXfrm>
    </dsp:sp>
    <dsp:sp modelId="{DD6DE4BF-20D7-4DC3-9C4C-832D3C449A5D}">
      <dsp:nvSpPr>
        <dsp:cNvPr id="0" name=""/>
        <dsp:cNvSpPr/>
      </dsp:nvSpPr>
      <dsp:spPr>
        <a:xfrm>
          <a:off x="1338942" y="2351314"/>
          <a:ext cx="3570514" cy="783771"/>
        </a:xfrm>
        <a:prstGeom prst="trapezoid">
          <a:avLst>
            <a:gd name="adj" fmla="val 56944"/>
          </a:avLst>
        </a:prstGeom>
        <a:solidFill>
          <a:schemeClr val="lt1"/>
        </a:solidFill>
        <a:ln w="19050" cap="flat" cmpd="sng" algn="ctr">
          <a:solidFill>
            <a:schemeClr val="accent3"/>
          </a:solidFill>
          <a:prstDash val="solid"/>
        </a:ln>
        <a:effectLst/>
        <a:sp3d extrusionH="381000"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q-AL" sz="2000" b="1" kern="1200" dirty="0"/>
            <a:t>4. Qëllimet e caktuara si të përgjithshme</a:t>
          </a:r>
          <a:endParaRPr lang="en-US" sz="2000" b="1" kern="1200" dirty="0"/>
        </a:p>
      </dsp:txBody>
      <dsp:txXfrm>
        <a:off x="1963782" y="2351314"/>
        <a:ext cx="2320834" cy="783771"/>
      </dsp:txXfrm>
    </dsp:sp>
    <dsp:sp modelId="{C7997F81-4C01-4B03-8E45-B5FC9703FEFE}">
      <dsp:nvSpPr>
        <dsp:cNvPr id="0" name=""/>
        <dsp:cNvSpPr/>
      </dsp:nvSpPr>
      <dsp:spPr>
        <a:xfrm>
          <a:off x="892628" y="3135085"/>
          <a:ext cx="4463142" cy="783771"/>
        </a:xfrm>
        <a:prstGeom prst="trapezoid">
          <a:avLst>
            <a:gd name="adj" fmla="val 56944"/>
          </a:avLst>
        </a:prstGeom>
        <a:solidFill>
          <a:schemeClr val="lt1"/>
        </a:solidFill>
        <a:ln w="19050" cap="flat" cmpd="sng" algn="ctr">
          <a:solidFill>
            <a:schemeClr val="accent3"/>
          </a:solidFill>
          <a:prstDash val="solid"/>
        </a:ln>
        <a:effectLst/>
        <a:sp3d extrusionH="381000"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q-AL" sz="2000" b="1" kern="1200" dirty="0"/>
            <a:t>5. Qëllimet e pjesëve të ndërmarrjes</a:t>
          </a:r>
          <a:endParaRPr lang="en-US" sz="2000" b="1" kern="1200" dirty="0"/>
        </a:p>
      </dsp:txBody>
      <dsp:txXfrm>
        <a:off x="1673678" y="3135085"/>
        <a:ext cx="2901042" cy="783771"/>
      </dsp:txXfrm>
    </dsp:sp>
    <dsp:sp modelId="{2E7B4042-0E2E-4340-91F7-DBABF66440A9}">
      <dsp:nvSpPr>
        <dsp:cNvPr id="0" name=""/>
        <dsp:cNvSpPr/>
      </dsp:nvSpPr>
      <dsp:spPr>
        <a:xfrm>
          <a:off x="446314" y="3918857"/>
          <a:ext cx="5355771" cy="783771"/>
        </a:xfrm>
        <a:prstGeom prst="trapezoid">
          <a:avLst>
            <a:gd name="adj" fmla="val 56944"/>
          </a:avLst>
        </a:prstGeom>
        <a:solidFill>
          <a:schemeClr val="lt1"/>
        </a:solidFill>
        <a:ln w="19050" cap="flat" cmpd="sng" algn="ctr">
          <a:solidFill>
            <a:schemeClr val="accent5"/>
          </a:solidFill>
          <a:prstDash val="solid"/>
        </a:ln>
        <a:effectLst/>
        <a:sp3d extrusionH="381000"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q-AL" sz="2000" b="1" kern="1200" dirty="0"/>
            <a:t>6. Qëllimet e njësive</a:t>
          </a:r>
          <a:endParaRPr lang="en-US" sz="2000" b="1" kern="1200" dirty="0"/>
        </a:p>
      </dsp:txBody>
      <dsp:txXfrm>
        <a:off x="1383574" y="3918857"/>
        <a:ext cx="3481251" cy="783771"/>
      </dsp:txXfrm>
    </dsp:sp>
    <dsp:sp modelId="{FE4B7823-BF87-4149-AB90-004E92781179}">
      <dsp:nvSpPr>
        <dsp:cNvPr id="0" name=""/>
        <dsp:cNvSpPr/>
      </dsp:nvSpPr>
      <dsp:spPr>
        <a:xfrm>
          <a:off x="0" y="4702628"/>
          <a:ext cx="6248400" cy="783771"/>
        </a:xfrm>
        <a:prstGeom prst="trapezoid">
          <a:avLst>
            <a:gd name="adj" fmla="val 56944"/>
          </a:avLst>
        </a:prstGeom>
        <a:solidFill>
          <a:schemeClr val="lt1"/>
        </a:solidFill>
        <a:ln w="19050" cap="flat" cmpd="sng" algn="ctr">
          <a:solidFill>
            <a:schemeClr val="accent5"/>
          </a:solidFill>
          <a:prstDash val="solid"/>
        </a:ln>
        <a:effectLst/>
        <a:sp3d extrusionH="381000"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q-AL" sz="2000" b="1" kern="1200" dirty="0"/>
            <a:t>7. Qëllimet e individit</a:t>
          </a:r>
          <a:endParaRPr lang="en-US" sz="2000" b="1" kern="1200" dirty="0"/>
        </a:p>
      </dsp:txBody>
      <dsp:txXfrm>
        <a:off x="1093469" y="4702628"/>
        <a:ext cx="4061460" cy="78377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7AC7AC-8F30-4983-BCCF-855284D66329}">
      <dsp:nvSpPr>
        <dsp:cNvPr id="0" name=""/>
        <dsp:cNvSpPr/>
      </dsp:nvSpPr>
      <dsp:spPr>
        <a:xfrm>
          <a:off x="7187940" y="3405738"/>
          <a:ext cx="91440" cy="41772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92531"/>
              </a:lnTo>
              <a:lnTo>
                <a:pt x="64071" y="292531"/>
              </a:lnTo>
              <a:lnTo>
                <a:pt x="64071" y="417721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5ADEF4-F592-468E-A637-E2BEA111CCF3}">
      <dsp:nvSpPr>
        <dsp:cNvPr id="0" name=""/>
        <dsp:cNvSpPr/>
      </dsp:nvSpPr>
      <dsp:spPr>
        <a:xfrm>
          <a:off x="7117182" y="2153527"/>
          <a:ext cx="91440" cy="39408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68898"/>
              </a:lnTo>
              <a:lnTo>
                <a:pt x="116477" y="268898"/>
              </a:lnTo>
              <a:lnTo>
                <a:pt x="116477" y="394088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1B8315-7393-497D-B908-0BF1689F98E6}">
      <dsp:nvSpPr>
        <dsp:cNvPr id="0" name=""/>
        <dsp:cNvSpPr/>
      </dsp:nvSpPr>
      <dsp:spPr>
        <a:xfrm>
          <a:off x="4268323" y="903444"/>
          <a:ext cx="2894579" cy="3919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6770"/>
              </a:lnTo>
              <a:lnTo>
                <a:pt x="2894579" y="266770"/>
              </a:lnTo>
              <a:lnTo>
                <a:pt x="2894579" y="391960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B90F65-3D1F-4631-8BD0-E5D76C166AAD}">
      <dsp:nvSpPr>
        <dsp:cNvPr id="0" name=""/>
        <dsp:cNvSpPr/>
      </dsp:nvSpPr>
      <dsp:spPr>
        <a:xfrm>
          <a:off x="4275199" y="4704374"/>
          <a:ext cx="91440" cy="34553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0346"/>
              </a:lnTo>
              <a:lnTo>
                <a:pt x="52003" y="220346"/>
              </a:lnTo>
              <a:lnTo>
                <a:pt x="52003" y="345536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703540-F10F-4AD5-A02A-2C98325A844A}">
      <dsp:nvSpPr>
        <dsp:cNvPr id="0" name=""/>
        <dsp:cNvSpPr/>
      </dsp:nvSpPr>
      <dsp:spPr>
        <a:xfrm>
          <a:off x="4275199" y="3405738"/>
          <a:ext cx="91440" cy="440513"/>
        </a:xfrm>
        <a:custGeom>
          <a:avLst/>
          <a:gdLst/>
          <a:ahLst/>
          <a:cxnLst/>
          <a:rect l="0" t="0" r="0" b="0"/>
          <a:pathLst>
            <a:path>
              <a:moveTo>
                <a:pt x="52003" y="0"/>
              </a:moveTo>
              <a:lnTo>
                <a:pt x="52003" y="315323"/>
              </a:lnTo>
              <a:lnTo>
                <a:pt x="45720" y="315323"/>
              </a:lnTo>
              <a:lnTo>
                <a:pt x="45720" y="440513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70261C-DC0E-4F57-BB49-709D8F1AC7DB}">
      <dsp:nvSpPr>
        <dsp:cNvPr id="0" name=""/>
        <dsp:cNvSpPr/>
      </dsp:nvSpPr>
      <dsp:spPr>
        <a:xfrm>
          <a:off x="4258266" y="2097148"/>
          <a:ext cx="91440" cy="45046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25277"/>
              </a:lnTo>
              <a:lnTo>
                <a:pt x="68936" y="325277"/>
              </a:lnTo>
              <a:lnTo>
                <a:pt x="68936" y="450467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660899-8F7B-4A73-B943-D0E613586A2C}">
      <dsp:nvSpPr>
        <dsp:cNvPr id="0" name=""/>
        <dsp:cNvSpPr/>
      </dsp:nvSpPr>
      <dsp:spPr>
        <a:xfrm>
          <a:off x="4222603" y="903444"/>
          <a:ext cx="91440" cy="33558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10392"/>
              </a:lnTo>
              <a:lnTo>
                <a:pt x="81382" y="210392"/>
              </a:lnTo>
              <a:lnTo>
                <a:pt x="81382" y="335581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C8C6F9-3F6B-46E1-8F16-C34B54E2E30E}">
      <dsp:nvSpPr>
        <dsp:cNvPr id="0" name=""/>
        <dsp:cNvSpPr/>
      </dsp:nvSpPr>
      <dsp:spPr>
        <a:xfrm>
          <a:off x="1316145" y="4656886"/>
          <a:ext cx="91440" cy="39302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93024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73AD3D-ADF1-4FAF-9D48-52B77A2C1D91}">
      <dsp:nvSpPr>
        <dsp:cNvPr id="0" name=""/>
        <dsp:cNvSpPr/>
      </dsp:nvSpPr>
      <dsp:spPr>
        <a:xfrm>
          <a:off x="1316145" y="3402383"/>
          <a:ext cx="91440" cy="396379"/>
        </a:xfrm>
        <a:custGeom>
          <a:avLst/>
          <a:gdLst/>
          <a:ahLst/>
          <a:cxnLst/>
          <a:rect l="0" t="0" r="0" b="0"/>
          <a:pathLst>
            <a:path>
              <a:moveTo>
                <a:pt x="55382" y="0"/>
              </a:moveTo>
              <a:lnTo>
                <a:pt x="55382" y="271190"/>
              </a:lnTo>
              <a:lnTo>
                <a:pt x="45720" y="271190"/>
              </a:lnTo>
              <a:lnTo>
                <a:pt x="45720" y="396379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06233B-BCA8-4E55-8385-D89E7EC8D658}">
      <dsp:nvSpPr>
        <dsp:cNvPr id="0" name=""/>
        <dsp:cNvSpPr/>
      </dsp:nvSpPr>
      <dsp:spPr>
        <a:xfrm>
          <a:off x="1316145" y="2154591"/>
          <a:ext cx="91440" cy="38966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64479"/>
              </a:lnTo>
              <a:lnTo>
                <a:pt x="55382" y="264479"/>
              </a:lnTo>
              <a:lnTo>
                <a:pt x="55382" y="389669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086327-2D93-447E-A22D-216CDF89A67D}">
      <dsp:nvSpPr>
        <dsp:cNvPr id="0" name=""/>
        <dsp:cNvSpPr/>
      </dsp:nvSpPr>
      <dsp:spPr>
        <a:xfrm>
          <a:off x="1361865" y="903444"/>
          <a:ext cx="2906457" cy="393024"/>
        </a:xfrm>
        <a:custGeom>
          <a:avLst/>
          <a:gdLst/>
          <a:ahLst/>
          <a:cxnLst/>
          <a:rect l="0" t="0" r="0" b="0"/>
          <a:pathLst>
            <a:path>
              <a:moveTo>
                <a:pt x="2906457" y="0"/>
              </a:moveTo>
              <a:lnTo>
                <a:pt x="2906457" y="267834"/>
              </a:lnTo>
              <a:lnTo>
                <a:pt x="0" y="267834"/>
              </a:lnTo>
              <a:lnTo>
                <a:pt x="0" y="393024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7A07AC-E8A1-4F0C-B896-61A1147FA481}">
      <dsp:nvSpPr>
        <dsp:cNvPr id="0" name=""/>
        <dsp:cNvSpPr/>
      </dsp:nvSpPr>
      <dsp:spPr>
        <a:xfrm>
          <a:off x="2292425" y="45321"/>
          <a:ext cx="3951796" cy="85812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F51F83-2014-47AA-8D86-85D28C5CAF40}">
      <dsp:nvSpPr>
        <dsp:cNvPr id="0" name=""/>
        <dsp:cNvSpPr/>
      </dsp:nvSpPr>
      <dsp:spPr>
        <a:xfrm>
          <a:off x="2442577" y="187966"/>
          <a:ext cx="3951796" cy="85812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q-AL" sz="2400" b="1" kern="1200" dirty="0"/>
            <a:t>Llojet e planeve</a:t>
          </a:r>
          <a:endParaRPr lang="en-US" sz="2400" kern="1200" dirty="0"/>
        </a:p>
      </dsp:txBody>
      <dsp:txXfrm>
        <a:off x="2467711" y="213100"/>
        <a:ext cx="3901528" cy="807854"/>
      </dsp:txXfrm>
    </dsp:sp>
    <dsp:sp modelId="{8D6DB625-7AEF-405E-91A4-636971D6C390}">
      <dsp:nvSpPr>
        <dsp:cNvPr id="0" name=""/>
        <dsp:cNvSpPr/>
      </dsp:nvSpPr>
      <dsp:spPr>
        <a:xfrm>
          <a:off x="2119" y="1296468"/>
          <a:ext cx="2719492" cy="85812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1C2D06-2D1E-409E-98C7-C5B2039669DF}">
      <dsp:nvSpPr>
        <dsp:cNvPr id="0" name=""/>
        <dsp:cNvSpPr/>
      </dsp:nvSpPr>
      <dsp:spPr>
        <a:xfrm>
          <a:off x="152272" y="1439113"/>
          <a:ext cx="2719492" cy="85812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shade val="63000"/>
              </a:schemeClr>
            </a:gs>
            <a:gs pos="30000">
              <a:schemeClr val="accent6">
                <a:shade val="90000"/>
                <a:satMod val="110000"/>
              </a:schemeClr>
            </a:gs>
            <a:gs pos="45000">
              <a:schemeClr val="accent6">
                <a:shade val="100000"/>
                <a:satMod val="118000"/>
              </a:schemeClr>
            </a:gs>
            <a:gs pos="55000">
              <a:schemeClr val="accent6">
                <a:shade val="100000"/>
                <a:satMod val="118000"/>
              </a:schemeClr>
            </a:gs>
            <a:gs pos="73000">
              <a:schemeClr val="accent6">
                <a:shade val="90000"/>
                <a:satMod val="110000"/>
              </a:schemeClr>
            </a:gs>
            <a:gs pos="100000">
              <a:schemeClr val="accent6"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25400" dir="5400000" rotWithShape="0">
            <a:srgbClr val="000000">
              <a:alpha val="50000"/>
            </a:srgbClr>
          </a:outerShdw>
        </a:effectLst>
        <a:scene3d>
          <a:camera prst="orthographicFront" fov="0">
            <a:rot lat="0" lon="0" rev="0"/>
          </a:camera>
          <a:lightRig rig="soft" dir="t">
            <a:rot lat="0" lon="0" rev="2700000"/>
          </a:lightRig>
        </a:scene3d>
        <a:sp3d prstMaterial="matte">
          <a:bevelT w="50800" h="50800"/>
          <a:contourClr>
            <a:schemeClr val="accent6"/>
          </a:contourClr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 err="1"/>
            <a:t>Sipas</a:t>
          </a:r>
          <a:r>
            <a:rPr lang="en-US" sz="1800" b="1" kern="1200" dirty="0"/>
            <a:t> </a:t>
          </a:r>
          <a:r>
            <a:rPr lang="en-US" sz="1800" b="1" kern="1200" dirty="0" err="1"/>
            <a:t>nivelit</a:t>
          </a:r>
          <a:r>
            <a:rPr lang="en-US" sz="1800" b="1" kern="1200" dirty="0"/>
            <a:t> </a:t>
          </a:r>
          <a:r>
            <a:rPr lang="en-US" sz="1800" b="1" kern="1200" dirty="0" err="1"/>
            <a:t>hierakik</a:t>
          </a:r>
          <a:endParaRPr lang="en-US" sz="1800" b="1" kern="1200" dirty="0"/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kern="1200" dirty="0" err="1"/>
            <a:t>Menaxhmenti</a:t>
          </a:r>
          <a:endParaRPr lang="en-US" sz="1800" b="1" kern="1200" dirty="0"/>
        </a:p>
      </dsp:txBody>
      <dsp:txXfrm>
        <a:off x="177406" y="1464247"/>
        <a:ext cx="2669224" cy="807854"/>
      </dsp:txXfrm>
    </dsp:sp>
    <dsp:sp modelId="{60A1CC28-0105-4EF3-A685-B5FC74AA2460}">
      <dsp:nvSpPr>
        <dsp:cNvPr id="0" name=""/>
        <dsp:cNvSpPr/>
      </dsp:nvSpPr>
      <dsp:spPr>
        <a:xfrm>
          <a:off x="333267" y="2544260"/>
          <a:ext cx="2076521" cy="85812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3046C0-0C6C-4E35-9198-27F68A953182}">
      <dsp:nvSpPr>
        <dsp:cNvPr id="0" name=""/>
        <dsp:cNvSpPr/>
      </dsp:nvSpPr>
      <dsp:spPr>
        <a:xfrm>
          <a:off x="483420" y="2686905"/>
          <a:ext cx="2076521" cy="85812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tint val="45000"/>
                <a:satMod val="200000"/>
              </a:schemeClr>
            </a:gs>
            <a:gs pos="30000">
              <a:schemeClr val="accent6">
                <a:tint val="61000"/>
                <a:satMod val="200000"/>
              </a:schemeClr>
            </a:gs>
            <a:gs pos="45000">
              <a:schemeClr val="accent6">
                <a:tint val="66000"/>
                <a:satMod val="200000"/>
              </a:schemeClr>
            </a:gs>
            <a:gs pos="55000">
              <a:schemeClr val="accent6">
                <a:tint val="66000"/>
                <a:satMod val="200000"/>
              </a:schemeClr>
            </a:gs>
            <a:gs pos="73000">
              <a:schemeClr val="accent6">
                <a:tint val="61000"/>
                <a:satMod val="200000"/>
              </a:schemeClr>
            </a:gs>
            <a:gs pos="100000">
              <a:schemeClr val="accent6">
                <a:tint val="45000"/>
                <a:satMod val="200000"/>
              </a:schemeClr>
            </a:gs>
          </a:gsLst>
          <a:lin ang="950000" scaled="1"/>
        </a:gradFill>
        <a:ln w="9525" cap="flat" cmpd="sng" algn="ctr">
          <a:solidFill>
            <a:schemeClr val="accent6"/>
          </a:solidFill>
          <a:prstDash val="solid"/>
        </a:ln>
        <a:effectLst>
          <a:outerShdw blurRad="38100" dist="25400" dir="5400000" rotWithShape="0">
            <a:srgbClr val="000000">
              <a:alpha val="40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 err="1"/>
            <a:t>Strategjike</a:t>
          </a:r>
          <a:endParaRPr lang="en-US" sz="1800" b="1" kern="1200" dirty="0"/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kern="1200" dirty="0"/>
            <a:t>-I </a:t>
          </a:r>
          <a:r>
            <a:rPr lang="en-US" sz="1800" b="0" kern="1200" dirty="0" err="1"/>
            <a:t>lartë</a:t>
          </a:r>
          <a:endParaRPr lang="en-US" sz="1800" b="0" kern="1200" dirty="0"/>
        </a:p>
      </dsp:txBody>
      <dsp:txXfrm>
        <a:off x="508554" y="2712039"/>
        <a:ext cx="2026253" cy="807854"/>
      </dsp:txXfrm>
    </dsp:sp>
    <dsp:sp modelId="{892549E0-D9AB-49F9-BAAD-70315B476BD7}">
      <dsp:nvSpPr>
        <dsp:cNvPr id="0" name=""/>
        <dsp:cNvSpPr/>
      </dsp:nvSpPr>
      <dsp:spPr>
        <a:xfrm>
          <a:off x="313942" y="3798763"/>
          <a:ext cx="2095846" cy="85812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B010D9-F62E-4E07-95A9-7452F1A87BA5}">
      <dsp:nvSpPr>
        <dsp:cNvPr id="0" name=""/>
        <dsp:cNvSpPr/>
      </dsp:nvSpPr>
      <dsp:spPr>
        <a:xfrm>
          <a:off x="464095" y="3941408"/>
          <a:ext cx="2095846" cy="85812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tint val="45000"/>
                <a:satMod val="200000"/>
              </a:schemeClr>
            </a:gs>
            <a:gs pos="30000">
              <a:schemeClr val="accent6">
                <a:tint val="61000"/>
                <a:satMod val="200000"/>
              </a:schemeClr>
            </a:gs>
            <a:gs pos="45000">
              <a:schemeClr val="accent6">
                <a:tint val="66000"/>
                <a:satMod val="200000"/>
              </a:schemeClr>
            </a:gs>
            <a:gs pos="55000">
              <a:schemeClr val="accent6">
                <a:tint val="66000"/>
                <a:satMod val="200000"/>
              </a:schemeClr>
            </a:gs>
            <a:gs pos="73000">
              <a:schemeClr val="accent6">
                <a:tint val="61000"/>
                <a:satMod val="200000"/>
              </a:schemeClr>
            </a:gs>
            <a:gs pos="100000">
              <a:schemeClr val="accent6">
                <a:tint val="45000"/>
                <a:satMod val="200000"/>
              </a:schemeClr>
            </a:gs>
          </a:gsLst>
          <a:lin ang="950000" scaled="1"/>
        </a:gradFill>
        <a:ln w="9525" cap="flat" cmpd="sng" algn="ctr">
          <a:solidFill>
            <a:schemeClr val="accent6"/>
          </a:solidFill>
          <a:prstDash val="solid"/>
        </a:ln>
        <a:effectLst>
          <a:outerShdw blurRad="38100" dist="25400" dir="5400000" rotWithShape="0">
            <a:srgbClr val="000000">
              <a:alpha val="40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 err="1"/>
            <a:t>Taktike</a:t>
          </a:r>
          <a:endParaRPr lang="en-US" sz="2000" b="1" kern="1200" dirty="0"/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0" kern="1200" dirty="0"/>
            <a:t>-I </a:t>
          </a:r>
          <a:r>
            <a:rPr lang="en-US" sz="2000" b="0" kern="1200" dirty="0" err="1"/>
            <a:t>mesëm</a:t>
          </a:r>
          <a:endParaRPr lang="en-US" sz="2000" b="0" kern="1200" dirty="0"/>
        </a:p>
      </dsp:txBody>
      <dsp:txXfrm>
        <a:off x="489229" y="3966542"/>
        <a:ext cx="2045578" cy="807854"/>
      </dsp:txXfrm>
    </dsp:sp>
    <dsp:sp modelId="{FD7901F2-9CA9-4EB1-8ECB-81090824CA13}">
      <dsp:nvSpPr>
        <dsp:cNvPr id="0" name=""/>
        <dsp:cNvSpPr/>
      </dsp:nvSpPr>
      <dsp:spPr>
        <a:xfrm>
          <a:off x="313942" y="5049910"/>
          <a:ext cx="2095846" cy="85812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C79C7B-98A4-4016-8FF8-EF80D31123B1}">
      <dsp:nvSpPr>
        <dsp:cNvPr id="0" name=""/>
        <dsp:cNvSpPr/>
      </dsp:nvSpPr>
      <dsp:spPr>
        <a:xfrm>
          <a:off x="464095" y="5192555"/>
          <a:ext cx="2095846" cy="85812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tint val="45000"/>
                <a:satMod val="200000"/>
              </a:schemeClr>
            </a:gs>
            <a:gs pos="30000">
              <a:schemeClr val="accent6">
                <a:tint val="61000"/>
                <a:satMod val="200000"/>
              </a:schemeClr>
            </a:gs>
            <a:gs pos="45000">
              <a:schemeClr val="accent6">
                <a:tint val="66000"/>
                <a:satMod val="200000"/>
              </a:schemeClr>
            </a:gs>
            <a:gs pos="55000">
              <a:schemeClr val="accent6">
                <a:tint val="66000"/>
                <a:satMod val="200000"/>
              </a:schemeClr>
            </a:gs>
            <a:gs pos="73000">
              <a:schemeClr val="accent6">
                <a:tint val="61000"/>
                <a:satMod val="200000"/>
              </a:schemeClr>
            </a:gs>
            <a:gs pos="100000">
              <a:schemeClr val="accent6">
                <a:tint val="45000"/>
                <a:satMod val="200000"/>
              </a:schemeClr>
            </a:gs>
          </a:gsLst>
          <a:lin ang="950000" scaled="1"/>
        </a:gradFill>
        <a:ln w="9525" cap="flat" cmpd="sng" algn="ctr">
          <a:solidFill>
            <a:schemeClr val="accent6"/>
          </a:solidFill>
          <a:prstDash val="solid"/>
        </a:ln>
        <a:effectLst>
          <a:outerShdw blurRad="38100" dist="25400" dir="5400000" rotWithShape="0">
            <a:srgbClr val="000000">
              <a:alpha val="40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Operative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I </a:t>
          </a:r>
          <a:r>
            <a:rPr lang="en-US" sz="2000" b="1" kern="1200" dirty="0" err="1"/>
            <a:t>ulët</a:t>
          </a:r>
          <a:endParaRPr lang="en-US" sz="2000" b="1" kern="1200" dirty="0"/>
        </a:p>
      </dsp:txBody>
      <dsp:txXfrm>
        <a:off x="489229" y="5217689"/>
        <a:ext cx="2045578" cy="807854"/>
      </dsp:txXfrm>
    </dsp:sp>
    <dsp:sp modelId="{2378DFF1-84F8-4EFF-961C-EB9782F053D0}">
      <dsp:nvSpPr>
        <dsp:cNvPr id="0" name=""/>
        <dsp:cNvSpPr/>
      </dsp:nvSpPr>
      <dsp:spPr>
        <a:xfrm>
          <a:off x="2998700" y="1239026"/>
          <a:ext cx="2610571" cy="85812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B30DB1-5554-4162-80B9-164E713C8E90}">
      <dsp:nvSpPr>
        <dsp:cNvPr id="0" name=""/>
        <dsp:cNvSpPr/>
      </dsp:nvSpPr>
      <dsp:spPr>
        <a:xfrm>
          <a:off x="3148853" y="1381671"/>
          <a:ext cx="2610571" cy="85812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shade val="63000"/>
              </a:schemeClr>
            </a:gs>
            <a:gs pos="30000">
              <a:schemeClr val="accent3">
                <a:shade val="90000"/>
                <a:satMod val="110000"/>
              </a:schemeClr>
            </a:gs>
            <a:gs pos="45000">
              <a:schemeClr val="accent3">
                <a:shade val="100000"/>
                <a:satMod val="118000"/>
              </a:schemeClr>
            </a:gs>
            <a:gs pos="55000">
              <a:schemeClr val="accent3">
                <a:shade val="100000"/>
                <a:satMod val="118000"/>
              </a:schemeClr>
            </a:gs>
            <a:gs pos="73000">
              <a:schemeClr val="accent3">
                <a:shade val="90000"/>
                <a:satMod val="110000"/>
              </a:schemeClr>
            </a:gs>
            <a:gs pos="100000">
              <a:schemeClr val="accent3">
                <a:shade val="63000"/>
              </a:schemeClr>
            </a:gs>
          </a:gsLst>
          <a:lin ang="950000" scaled="1"/>
        </a:gradFill>
        <a:ln w="9525" cap="flat" cmpd="sng" algn="ctr">
          <a:solidFill>
            <a:schemeClr val="accent3"/>
          </a:solidFill>
          <a:prstDash val="solid"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balanced" dir="t">
            <a:rot lat="0" lon="0" rev="0"/>
          </a:lightRig>
        </a:scene3d>
        <a:sp3d prstMaterial="matte">
          <a:bevelT w="0" h="0"/>
          <a:contourClr>
            <a:schemeClr val="accent3">
              <a:tint val="100000"/>
              <a:shade val="100000"/>
              <a:hueMod val="100000"/>
              <a:satMod val="100000"/>
            </a:schemeClr>
          </a:contourClr>
        </a:sp3d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 err="1"/>
            <a:t>Sipas</a:t>
          </a:r>
          <a:r>
            <a:rPr lang="en-US" sz="2000" b="1" kern="1200" dirty="0"/>
            <a:t> </a:t>
          </a:r>
          <a:r>
            <a:rPr lang="en-US" sz="2000" b="1" kern="1200" dirty="0" err="1"/>
            <a:t>kohëzgjatjes</a:t>
          </a:r>
          <a:endParaRPr lang="en-US" sz="2000" b="1" kern="1200" dirty="0"/>
        </a:p>
      </dsp:txBody>
      <dsp:txXfrm>
        <a:off x="3173987" y="1406805"/>
        <a:ext cx="2560303" cy="807854"/>
      </dsp:txXfrm>
    </dsp:sp>
    <dsp:sp modelId="{9C6C7287-1861-4DB9-909C-81F71E9704A7}">
      <dsp:nvSpPr>
        <dsp:cNvPr id="0" name=""/>
        <dsp:cNvSpPr/>
      </dsp:nvSpPr>
      <dsp:spPr>
        <a:xfrm>
          <a:off x="3223481" y="2547616"/>
          <a:ext cx="2207442" cy="85812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BEF05D-1F21-4080-B8A7-A2E4E62E5707}">
      <dsp:nvSpPr>
        <dsp:cNvPr id="0" name=""/>
        <dsp:cNvSpPr/>
      </dsp:nvSpPr>
      <dsp:spPr>
        <a:xfrm>
          <a:off x="3373634" y="2690261"/>
          <a:ext cx="2207442" cy="85812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tint val="45000"/>
                <a:satMod val="200000"/>
              </a:schemeClr>
            </a:gs>
            <a:gs pos="30000">
              <a:schemeClr val="accent3">
                <a:tint val="61000"/>
                <a:satMod val="200000"/>
              </a:schemeClr>
            </a:gs>
            <a:gs pos="45000">
              <a:schemeClr val="accent3">
                <a:tint val="66000"/>
                <a:satMod val="200000"/>
              </a:schemeClr>
            </a:gs>
            <a:gs pos="55000">
              <a:schemeClr val="accent3">
                <a:tint val="66000"/>
                <a:satMod val="200000"/>
              </a:schemeClr>
            </a:gs>
            <a:gs pos="73000">
              <a:schemeClr val="accent3">
                <a:tint val="61000"/>
                <a:satMod val="200000"/>
              </a:schemeClr>
            </a:gs>
            <a:gs pos="100000">
              <a:schemeClr val="accent3">
                <a:tint val="45000"/>
                <a:satMod val="200000"/>
              </a:schemeClr>
            </a:gs>
          </a:gsLst>
          <a:lin ang="950000" scaled="1"/>
        </a:gradFill>
        <a:ln w="9525" cap="flat" cmpd="sng" algn="ctr">
          <a:solidFill>
            <a:schemeClr val="accent3"/>
          </a:solidFill>
          <a:prstDash val="solid"/>
        </a:ln>
        <a:effectLst>
          <a:outerShdw blurRad="38100" dist="25400" dir="5400000" rotWithShape="0">
            <a:srgbClr val="000000">
              <a:alpha val="40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 err="1"/>
            <a:t>Afatgjate</a:t>
          </a:r>
          <a:endParaRPr lang="en-US" sz="2000" b="1" kern="1200" dirty="0"/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0" kern="1200" dirty="0"/>
            <a:t>5-10 </a:t>
          </a:r>
          <a:r>
            <a:rPr lang="en-US" sz="2000" b="0" kern="1200" dirty="0" err="1"/>
            <a:t>vjet</a:t>
          </a:r>
          <a:endParaRPr lang="en-US" sz="2000" b="0" kern="1200" dirty="0"/>
        </a:p>
      </dsp:txBody>
      <dsp:txXfrm>
        <a:off x="3398768" y="2715395"/>
        <a:ext cx="2157174" cy="807854"/>
      </dsp:txXfrm>
    </dsp:sp>
    <dsp:sp modelId="{DB08E35F-0622-417B-ACAA-52E03030CEE4}">
      <dsp:nvSpPr>
        <dsp:cNvPr id="0" name=""/>
        <dsp:cNvSpPr/>
      </dsp:nvSpPr>
      <dsp:spPr>
        <a:xfrm>
          <a:off x="3300084" y="3846251"/>
          <a:ext cx="2041669" cy="85812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DB7AC5-C486-4DA8-9AF9-38FF5A202560}">
      <dsp:nvSpPr>
        <dsp:cNvPr id="0" name=""/>
        <dsp:cNvSpPr/>
      </dsp:nvSpPr>
      <dsp:spPr>
        <a:xfrm>
          <a:off x="3450236" y="3988897"/>
          <a:ext cx="2041669" cy="85812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tint val="45000"/>
                <a:satMod val="200000"/>
              </a:schemeClr>
            </a:gs>
            <a:gs pos="30000">
              <a:schemeClr val="accent3">
                <a:tint val="61000"/>
                <a:satMod val="200000"/>
              </a:schemeClr>
            </a:gs>
            <a:gs pos="45000">
              <a:schemeClr val="accent3">
                <a:tint val="66000"/>
                <a:satMod val="200000"/>
              </a:schemeClr>
            </a:gs>
            <a:gs pos="55000">
              <a:schemeClr val="accent3">
                <a:tint val="66000"/>
                <a:satMod val="200000"/>
              </a:schemeClr>
            </a:gs>
            <a:gs pos="73000">
              <a:schemeClr val="accent3">
                <a:tint val="61000"/>
                <a:satMod val="200000"/>
              </a:schemeClr>
            </a:gs>
            <a:gs pos="100000">
              <a:schemeClr val="accent3">
                <a:tint val="45000"/>
                <a:satMod val="200000"/>
              </a:schemeClr>
            </a:gs>
          </a:gsLst>
          <a:lin ang="950000" scaled="1"/>
        </a:gradFill>
        <a:ln w="9525" cap="flat" cmpd="sng" algn="ctr">
          <a:solidFill>
            <a:schemeClr val="accent3"/>
          </a:solidFill>
          <a:prstDash val="solid"/>
        </a:ln>
        <a:effectLst>
          <a:outerShdw blurRad="38100" dist="25400" dir="5400000" rotWithShape="0">
            <a:srgbClr val="000000">
              <a:alpha val="40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 err="1"/>
            <a:t>Afatmesme</a:t>
          </a:r>
          <a:endParaRPr lang="en-US" sz="2000" b="1" kern="1200" dirty="0"/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0" kern="1200" dirty="0"/>
            <a:t>1-5 </a:t>
          </a:r>
          <a:r>
            <a:rPr lang="en-US" sz="2000" b="0" kern="1200" dirty="0" err="1"/>
            <a:t>vjet</a:t>
          </a:r>
          <a:endParaRPr lang="en-US" sz="2000" b="0" kern="1200" dirty="0"/>
        </a:p>
      </dsp:txBody>
      <dsp:txXfrm>
        <a:off x="3475370" y="4014031"/>
        <a:ext cx="1991401" cy="807854"/>
      </dsp:txXfrm>
    </dsp:sp>
    <dsp:sp modelId="{797C9B76-CA54-4321-9A10-9E281A50DB72}">
      <dsp:nvSpPr>
        <dsp:cNvPr id="0" name=""/>
        <dsp:cNvSpPr/>
      </dsp:nvSpPr>
      <dsp:spPr>
        <a:xfrm>
          <a:off x="3312652" y="5049910"/>
          <a:ext cx="2029101" cy="85812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EFFE4E-FCBB-4E03-844E-CC8BBCEE9723}">
      <dsp:nvSpPr>
        <dsp:cNvPr id="0" name=""/>
        <dsp:cNvSpPr/>
      </dsp:nvSpPr>
      <dsp:spPr>
        <a:xfrm>
          <a:off x="3462804" y="5192555"/>
          <a:ext cx="2029101" cy="85812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tint val="45000"/>
                <a:satMod val="200000"/>
              </a:schemeClr>
            </a:gs>
            <a:gs pos="30000">
              <a:schemeClr val="accent3">
                <a:tint val="61000"/>
                <a:satMod val="200000"/>
              </a:schemeClr>
            </a:gs>
            <a:gs pos="45000">
              <a:schemeClr val="accent3">
                <a:tint val="66000"/>
                <a:satMod val="200000"/>
              </a:schemeClr>
            </a:gs>
            <a:gs pos="55000">
              <a:schemeClr val="accent3">
                <a:tint val="66000"/>
                <a:satMod val="200000"/>
              </a:schemeClr>
            </a:gs>
            <a:gs pos="73000">
              <a:schemeClr val="accent3">
                <a:tint val="61000"/>
                <a:satMod val="200000"/>
              </a:schemeClr>
            </a:gs>
            <a:gs pos="100000">
              <a:schemeClr val="accent3">
                <a:tint val="45000"/>
                <a:satMod val="200000"/>
              </a:schemeClr>
            </a:gs>
          </a:gsLst>
          <a:lin ang="950000" scaled="1"/>
        </a:gradFill>
        <a:ln w="9525" cap="flat" cmpd="sng" algn="ctr">
          <a:solidFill>
            <a:schemeClr val="accent3"/>
          </a:solidFill>
          <a:prstDash val="solid"/>
        </a:ln>
        <a:effectLst>
          <a:outerShdw blurRad="38100" dist="25400" dir="5400000" rotWithShape="0">
            <a:srgbClr val="000000">
              <a:alpha val="40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q-AL" sz="2000" b="1" kern="1200" noProof="0" dirty="0" err="1"/>
            <a:t>Afatshkurtëra</a:t>
          </a:r>
          <a:endParaRPr lang="en-US" sz="2000" b="1" kern="1200" noProof="0" dirty="0"/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0" kern="1200" noProof="0" dirty="0" err="1"/>
            <a:t>deri</a:t>
          </a:r>
          <a:r>
            <a:rPr lang="en-US" sz="2000" b="0" kern="1200" noProof="0" dirty="0"/>
            <a:t> 1 </a:t>
          </a:r>
          <a:r>
            <a:rPr lang="en-US" sz="2000" b="0" kern="1200" noProof="0" dirty="0" err="1"/>
            <a:t>vit</a:t>
          </a:r>
          <a:endParaRPr lang="sq-AL" sz="2000" b="0" kern="1200" noProof="0" dirty="0"/>
        </a:p>
      </dsp:txBody>
      <dsp:txXfrm>
        <a:off x="3487938" y="5217689"/>
        <a:ext cx="1978833" cy="807854"/>
      </dsp:txXfrm>
    </dsp:sp>
    <dsp:sp modelId="{E079053C-1980-4D68-85F0-8EF6D06E20FB}">
      <dsp:nvSpPr>
        <dsp:cNvPr id="0" name=""/>
        <dsp:cNvSpPr/>
      </dsp:nvSpPr>
      <dsp:spPr>
        <a:xfrm>
          <a:off x="5862036" y="1295404"/>
          <a:ext cx="2601733" cy="85812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174AF0-3C76-4198-8531-06DA1FCB71F2}">
      <dsp:nvSpPr>
        <dsp:cNvPr id="0" name=""/>
        <dsp:cNvSpPr/>
      </dsp:nvSpPr>
      <dsp:spPr>
        <a:xfrm>
          <a:off x="6012188" y="1438049"/>
          <a:ext cx="2601733" cy="85812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5">
                <a:shade val="63000"/>
              </a:schemeClr>
            </a:gs>
            <a:gs pos="30000">
              <a:schemeClr val="accent5">
                <a:shade val="90000"/>
                <a:satMod val="110000"/>
              </a:schemeClr>
            </a:gs>
            <a:gs pos="45000">
              <a:schemeClr val="accent5">
                <a:shade val="100000"/>
                <a:satMod val="118000"/>
              </a:schemeClr>
            </a:gs>
            <a:gs pos="55000">
              <a:schemeClr val="accent5">
                <a:shade val="100000"/>
                <a:satMod val="118000"/>
              </a:schemeClr>
            </a:gs>
            <a:gs pos="73000">
              <a:schemeClr val="accent5">
                <a:shade val="90000"/>
                <a:satMod val="110000"/>
              </a:schemeClr>
            </a:gs>
            <a:gs pos="100000">
              <a:schemeClr val="accent5">
                <a:shade val="63000"/>
              </a:schemeClr>
            </a:gs>
          </a:gsLst>
          <a:lin ang="950000" scaled="1"/>
        </a:gradFill>
        <a:ln w="9525" cap="flat" cmpd="sng" algn="ctr">
          <a:solidFill>
            <a:schemeClr val="accent5"/>
          </a:solidFill>
          <a:prstDash val="solid"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balanced" dir="t">
            <a:rot lat="0" lon="0" rev="0"/>
          </a:lightRig>
        </a:scene3d>
        <a:sp3d prstMaterial="matte">
          <a:bevelT w="0" h="0"/>
          <a:contourClr>
            <a:schemeClr val="accent5">
              <a:tint val="100000"/>
              <a:shade val="100000"/>
              <a:hueMod val="100000"/>
              <a:satMod val="100000"/>
            </a:schemeClr>
          </a:contourClr>
        </a:sp3d>
      </dsp:spPr>
      <dsp:style>
        <a:lnRef idx="1">
          <a:schemeClr val="accent5"/>
        </a:lnRef>
        <a:fillRef idx="3">
          <a:schemeClr val="accent5"/>
        </a:fillRef>
        <a:effectRef idx="2">
          <a:schemeClr val="accent5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 err="1"/>
            <a:t>Sipas</a:t>
          </a:r>
          <a:r>
            <a:rPr lang="en-US" sz="2000" b="1" kern="1200" dirty="0"/>
            <a:t> </a:t>
          </a:r>
          <a:r>
            <a:rPr lang="en-US" sz="2000" b="1" kern="1200" dirty="0" err="1"/>
            <a:t>përdorimit</a:t>
          </a:r>
          <a:endParaRPr lang="en-US" sz="2000" b="1" kern="1200" dirty="0"/>
        </a:p>
      </dsp:txBody>
      <dsp:txXfrm>
        <a:off x="6037322" y="1463183"/>
        <a:ext cx="2551465" cy="807854"/>
      </dsp:txXfrm>
    </dsp:sp>
    <dsp:sp modelId="{63BC3735-31EE-407C-9363-F24D5DC21D41}">
      <dsp:nvSpPr>
        <dsp:cNvPr id="0" name=""/>
        <dsp:cNvSpPr/>
      </dsp:nvSpPr>
      <dsp:spPr>
        <a:xfrm>
          <a:off x="6182865" y="2547616"/>
          <a:ext cx="2101589" cy="85812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B4D863-C654-4B2F-8211-561F328627D6}">
      <dsp:nvSpPr>
        <dsp:cNvPr id="0" name=""/>
        <dsp:cNvSpPr/>
      </dsp:nvSpPr>
      <dsp:spPr>
        <a:xfrm>
          <a:off x="6333018" y="2690261"/>
          <a:ext cx="2101589" cy="85812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5">
                <a:tint val="45000"/>
                <a:satMod val="200000"/>
              </a:schemeClr>
            </a:gs>
            <a:gs pos="30000">
              <a:schemeClr val="accent5">
                <a:tint val="61000"/>
                <a:satMod val="200000"/>
              </a:schemeClr>
            </a:gs>
            <a:gs pos="45000">
              <a:schemeClr val="accent5">
                <a:tint val="66000"/>
                <a:satMod val="200000"/>
              </a:schemeClr>
            </a:gs>
            <a:gs pos="55000">
              <a:schemeClr val="accent5">
                <a:tint val="66000"/>
                <a:satMod val="200000"/>
              </a:schemeClr>
            </a:gs>
            <a:gs pos="73000">
              <a:schemeClr val="accent5">
                <a:tint val="61000"/>
                <a:satMod val="200000"/>
              </a:schemeClr>
            </a:gs>
            <a:gs pos="100000">
              <a:schemeClr val="accent5">
                <a:tint val="45000"/>
                <a:satMod val="200000"/>
              </a:schemeClr>
            </a:gs>
          </a:gsLst>
          <a:lin ang="950000" scaled="1"/>
        </a:gradFill>
        <a:ln w="9525" cap="flat" cmpd="sng" algn="ctr">
          <a:solidFill>
            <a:schemeClr val="accent5"/>
          </a:solidFill>
          <a:prstDash val="solid"/>
        </a:ln>
        <a:effectLst>
          <a:outerShdw blurRad="38100" dist="25400" dir="5400000" rotWithShape="0">
            <a:srgbClr val="000000">
              <a:alpha val="40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Me </a:t>
          </a:r>
          <a:r>
            <a:rPr lang="en-US" sz="2000" b="1" kern="1200" dirty="0" err="1"/>
            <a:t>një</a:t>
          </a:r>
          <a:r>
            <a:rPr lang="en-US" sz="2000" b="1" kern="1200" dirty="0"/>
            <a:t> </a:t>
          </a:r>
          <a:r>
            <a:rPr lang="en-US" sz="2000" b="1" kern="1200" dirty="0" err="1"/>
            <a:t>përdorim</a:t>
          </a:r>
          <a:endParaRPr lang="en-US" sz="2000" b="1" kern="1200" dirty="0"/>
        </a:p>
      </dsp:txBody>
      <dsp:txXfrm>
        <a:off x="6358152" y="2715395"/>
        <a:ext cx="2051321" cy="807854"/>
      </dsp:txXfrm>
    </dsp:sp>
    <dsp:sp modelId="{2D596488-9F58-4DF5-B4C1-5FB1817A9F8D}">
      <dsp:nvSpPr>
        <dsp:cNvPr id="0" name=""/>
        <dsp:cNvSpPr/>
      </dsp:nvSpPr>
      <dsp:spPr>
        <a:xfrm>
          <a:off x="6130392" y="3823460"/>
          <a:ext cx="2243240" cy="85812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B1FE81-AA65-440C-B69C-A7103D383EE2}">
      <dsp:nvSpPr>
        <dsp:cNvPr id="0" name=""/>
        <dsp:cNvSpPr/>
      </dsp:nvSpPr>
      <dsp:spPr>
        <a:xfrm>
          <a:off x="6280544" y="3966105"/>
          <a:ext cx="2243240" cy="85812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5">
                <a:tint val="45000"/>
                <a:satMod val="200000"/>
              </a:schemeClr>
            </a:gs>
            <a:gs pos="30000">
              <a:schemeClr val="accent5">
                <a:tint val="61000"/>
                <a:satMod val="200000"/>
              </a:schemeClr>
            </a:gs>
            <a:gs pos="45000">
              <a:schemeClr val="accent5">
                <a:tint val="66000"/>
                <a:satMod val="200000"/>
              </a:schemeClr>
            </a:gs>
            <a:gs pos="55000">
              <a:schemeClr val="accent5">
                <a:tint val="66000"/>
                <a:satMod val="200000"/>
              </a:schemeClr>
            </a:gs>
            <a:gs pos="73000">
              <a:schemeClr val="accent5">
                <a:tint val="61000"/>
                <a:satMod val="200000"/>
              </a:schemeClr>
            </a:gs>
            <a:gs pos="100000">
              <a:schemeClr val="accent5">
                <a:tint val="45000"/>
                <a:satMod val="200000"/>
              </a:schemeClr>
            </a:gs>
          </a:gsLst>
          <a:lin ang="950000" scaled="1"/>
        </a:gradFill>
        <a:ln w="9525" cap="flat" cmpd="sng" algn="ctr">
          <a:solidFill>
            <a:schemeClr val="accent5"/>
          </a:solidFill>
          <a:prstDash val="solid"/>
        </a:ln>
        <a:effectLst>
          <a:outerShdw blurRad="38100" dist="25400" dir="5400000" rotWithShape="0">
            <a:srgbClr val="000000">
              <a:alpha val="40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Plane </a:t>
          </a:r>
          <a:r>
            <a:rPr lang="en-US" sz="2000" b="1" kern="1200" dirty="0" err="1"/>
            <a:t>standarde</a:t>
          </a:r>
          <a:endParaRPr lang="en-US" sz="2000" b="1" kern="1200" dirty="0"/>
        </a:p>
      </dsp:txBody>
      <dsp:txXfrm>
        <a:off x="6305678" y="3991239"/>
        <a:ext cx="2192972" cy="80785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7AC7AC-8F30-4983-BCCF-855284D66329}">
      <dsp:nvSpPr>
        <dsp:cNvPr id="0" name=""/>
        <dsp:cNvSpPr/>
      </dsp:nvSpPr>
      <dsp:spPr>
        <a:xfrm>
          <a:off x="7187940" y="3405738"/>
          <a:ext cx="91440" cy="41772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92531"/>
              </a:lnTo>
              <a:lnTo>
                <a:pt x="64071" y="292531"/>
              </a:lnTo>
              <a:lnTo>
                <a:pt x="64071" y="417721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5ADEF4-F592-468E-A637-E2BEA111CCF3}">
      <dsp:nvSpPr>
        <dsp:cNvPr id="0" name=""/>
        <dsp:cNvSpPr/>
      </dsp:nvSpPr>
      <dsp:spPr>
        <a:xfrm>
          <a:off x="7117182" y="2153527"/>
          <a:ext cx="91440" cy="39408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68898"/>
              </a:lnTo>
              <a:lnTo>
                <a:pt x="116477" y="268898"/>
              </a:lnTo>
              <a:lnTo>
                <a:pt x="116477" y="394088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1B8315-7393-497D-B908-0BF1689F98E6}">
      <dsp:nvSpPr>
        <dsp:cNvPr id="0" name=""/>
        <dsp:cNvSpPr/>
      </dsp:nvSpPr>
      <dsp:spPr>
        <a:xfrm>
          <a:off x="4268323" y="903444"/>
          <a:ext cx="2894579" cy="3919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6770"/>
              </a:lnTo>
              <a:lnTo>
                <a:pt x="2894579" y="266770"/>
              </a:lnTo>
              <a:lnTo>
                <a:pt x="2894579" y="391960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B90F65-3D1F-4631-8BD0-E5D76C166AAD}">
      <dsp:nvSpPr>
        <dsp:cNvPr id="0" name=""/>
        <dsp:cNvSpPr/>
      </dsp:nvSpPr>
      <dsp:spPr>
        <a:xfrm>
          <a:off x="4275199" y="4704374"/>
          <a:ext cx="91440" cy="34553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0346"/>
              </a:lnTo>
              <a:lnTo>
                <a:pt x="52003" y="220346"/>
              </a:lnTo>
              <a:lnTo>
                <a:pt x="52003" y="345536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703540-F10F-4AD5-A02A-2C98325A844A}">
      <dsp:nvSpPr>
        <dsp:cNvPr id="0" name=""/>
        <dsp:cNvSpPr/>
      </dsp:nvSpPr>
      <dsp:spPr>
        <a:xfrm>
          <a:off x="4275199" y="3405738"/>
          <a:ext cx="91440" cy="440513"/>
        </a:xfrm>
        <a:custGeom>
          <a:avLst/>
          <a:gdLst/>
          <a:ahLst/>
          <a:cxnLst/>
          <a:rect l="0" t="0" r="0" b="0"/>
          <a:pathLst>
            <a:path>
              <a:moveTo>
                <a:pt x="52003" y="0"/>
              </a:moveTo>
              <a:lnTo>
                <a:pt x="52003" y="315323"/>
              </a:lnTo>
              <a:lnTo>
                <a:pt x="45720" y="315323"/>
              </a:lnTo>
              <a:lnTo>
                <a:pt x="45720" y="440513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70261C-DC0E-4F57-BB49-709D8F1AC7DB}">
      <dsp:nvSpPr>
        <dsp:cNvPr id="0" name=""/>
        <dsp:cNvSpPr/>
      </dsp:nvSpPr>
      <dsp:spPr>
        <a:xfrm>
          <a:off x="4258266" y="2097148"/>
          <a:ext cx="91440" cy="45046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25277"/>
              </a:lnTo>
              <a:lnTo>
                <a:pt x="68936" y="325277"/>
              </a:lnTo>
              <a:lnTo>
                <a:pt x="68936" y="450467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660899-8F7B-4A73-B943-D0E613586A2C}">
      <dsp:nvSpPr>
        <dsp:cNvPr id="0" name=""/>
        <dsp:cNvSpPr/>
      </dsp:nvSpPr>
      <dsp:spPr>
        <a:xfrm>
          <a:off x="4222603" y="903444"/>
          <a:ext cx="91440" cy="33558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10392"/>
              </a:lnTo>
              <a:lnTo>
                <a:pt x="81382" y="210392"/>
              </a:lnTo>
              <a:lnTo>
                <a:pt x="81382" y="335581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C8C6F9-3F6B-46E1-8F16-C34B54E2E30E}">
      <dsp:nvSpPr>
        <dsp:cNvPr id="0" name=""/>
        <dsp:cNvSpPr/>
      </dsp:nvSpPr>
      <dsp:spPr>
        <a:xfrm>
          <a:off x="1316145" y="4656886"/>
          <a:ext cx="91440" cy="39302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93024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73AD3D-ADF1-4FAF-9D48-52B77A2C1D91}">
      <dsp:nvSpPr>
        <dsp:cNvPr id="0" name=""/>
        <dsp:cNvSpPr/>
      </dsp:nvSpPr>
      <dsp:spPr>
        <a:xfrm>
          <a:off x="1316145" y="3402383"/>
          <a:ext cx="91440" cy="396379"/>
        </a:xfrm>
        <a:custGeom>
          <a:avLst/>
          <a:gdLst/>
          <a:ahLst/>
          <a:cxnLst/>
          <a:rect l="0" t="0" r="0" b="0"/>
          <a:pathLst>
            <a:path>
              <a:moveTo>
                <a:pt x="55382" y="0"/>
              </a:moveTo>
              <a:lnTo>
                <a:pt x="55382" y="271190"/>
              </a:lnTo>
              <a:lnTo>
                <a:pt x="45720" y="271190"/>
              </a:lnTo>
              <a:lnTo>
                <a:pt x="45720" y="396379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06233B-BCA8-4E55-8385-D89E7EC8D658}">
      <dsp:nvSpPr>
        <dsp:cNvPr id="0" name=""/>
        <dsp:cNvSpPr/>
      </dsp:nvSpPr>
      <dsp:spPr>
        <a:xfrm>
          <a:off x="1316145" y="2154591"/>
          <a:ext cx="91440" cy="38966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64479"/>
              </a:lnTo>
              <a:lnTo>
                <a:pt x="55382" y="264479"/>
              </a:lnTo>
              <a:lnTo>
                <a:pt x="55382" y="389669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086327-2D93-447E-A22D-216CDF89A67D}">
      <dsp:nvSpPr>
        <dsp:cNvPr id="0" name=""/>
        <dsp:cNvSpPr/>
      </dsp:nvSpPr>
      <dsp:spPr>
        <a:xfrm>
          <a:off x="1361865" y="903444"/>
          <a:ext cx="2906457" cy="393024"/>
        </a:xfrm>
        <a:custGeom>
          <a:avLst/>
          <a:gdLst/>
          <a:ahLst/>
          <a:cxnLst/>
          <a:rect l="0" t="0" r="0" b="0"/>
          <a:pathLst>
            <a:path>
              <a:moveTo>
                <a:pt x="2906457" y="0"/>
              </a:moveTo>
              <a:lnTo>
                <a:pt x="2906457" y="267834"/>
              </a:lnTo>
              <a:lnTo>
                <a:pt x="0" y="267834"/>
              </a:lnTo>
              <a:lnTo>
                <a:pt x="0" y="393024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7A07AC-E8A1-4F0C-B896-61A1147FA481}">
      <dsp:nvSpPr>
        <dsp:cNvPr id="0" name=""/>
        <dsp:cNvSpPr/>
      </dsp:nvSpPr>
      <dsp:spPr>
        <a:xfrm>
          <a:off x="2292425" y="45321"/>
          <a:ext cx="3951796" cy="85812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F51F83-2014-47AA-8D86-85D28C5CAF40}">
      <dsp:nvSpPr>
        <dsp:cNvPr id="0" name=""/>
        <dsp:cNvSpPr/>
      </dsp:nvSpPr>
      <dsp:spPr>
        <a:xfrm>
          <a:off x="2442577" y="187966"/>
          <a:ext cx="3951796" cy="85812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q-AL" sz="2400" b="1" kern="1200" dirty="0"/>
            <a:t>Llojet e planeve</a:t>
          </a:r>
          <a:endParaRPr lang="en-US" sz="2400" kern="1200" dirty="0"/>
        </a:p>
      </dsp:txBody>
      <dsp:txXfrm>
        <a:off x="2467711" y="213100"/>
        <a:ext cx="3901528" cy="807854"/>
      </dsp:txXfrm>
    </dsp:sp>
    <dsp:sp modelId="{8D6DB625-7AEF-405E-91A4-636971D6C390}">
      <dsp:nvSpPr>
        <dsp:cNvPr id="0" name=""/>
        <dsp:cNvSpPr/>
      </dsp:nvSpPr>
      <dsp:spPr>
        <a:xfrm>
          <a:off x="2119" y="1296468"/>
          <a:ext cx="2719492" cy="85812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1C2D06-2D1E-409E-98C7-C5B2039669DF}">
      <dsp:nvSpPr>
        <dsp:cNvPr id="0" name=""/>
        <dsp:cNvSpPr/>
      </dsp:nvSpPr>
      <dsp:spPr>
        <a:xfrm>
          <a:off x="152272" y="1439113"/>
          <a:ext cx="2719492" cy="85812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shade val="63000"/>
              </a:schemeClr>
            </a:gs>
            <a:gs pos="30000">
              <a:schemeClr val="accent6">
                <a:shade val="90000"/>
                <a:satMod val="110000"/>
              </a:schemeClr>
            </a:gs>
            <a:gs pos="45000">
              <a:schemeClr val="accent6">
                <a:shade val="100000"/>
                <a:satMod val="118000"/>
              </a:schemeClr>
            </a:gs>
            <a:gs pos="55000">
              <a:schemeClr val="accent6">
                <a:shade val="100000"/>
                <a:satMod val="118000"/>
              </a:schemeClr>
            </a:gs>
            <a:gs pos="73000">
              <a:schemeClr val="accent6">
                <a:shade val="90000"/>
                <a:satMod val="110000"/>
              </a:schemeClr>
            </a:gs>
            <a:gs pos="100000">
              <a:schemeClr val="accent6"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25400" dir="5400000" rotWithShape="0">
            <a:srgbClr val="000000">
              <a:alpha val="50000"/>
            </a:srgbClr>
          </a:outerShdw>
        </a:effectLst>
        <a:scene3d>
          <a:camera prst="orthographicFront" fov="0">
            <a:rot lat="0" lon="0" rev="0"/>
          </a:camera>
          <a:lightRig rig="soft" dir="t">
            <a:rot lat="0" lon="0" rev="2700000"/>
          </a:lightRig>
        </a:scene3d>
        <a:sp3d prstMaterial="matte">
          <a:bevelT w="50800" h="50800"/>
          <a:contourClr>
            <a:schemeClr val="accent6"/>
          </a:contourClr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 err="1"/>
            <a:t>Sipas</a:t>
          </a:r>
          <a:r>
            <a:rPr lang="en-US" sz="1800" b="1" kern="1200" dirty="0"/>
            <a:t> </a:t>
          </a:r>
          <a:r>
            <a:rPr lang="en-US" sz="1800" b="1" kern="1200" dirty="0" err="1"/>
            <a:t>nivelit</a:t>
          </a:r>
          <a:r>
            <a:rPr lang="en-US" sz="1800" b="1" kern="1200" dirty="0"/>
            <a:t> </a:t>
          </a:r>
          <a:r>
            <a:rPr lang="en-US" sz="1800" b="1" kern="1200" dirty="0" err="1"/>
            <a:t>hierakik</a:t>
          </a:r>
          <a:endParaRPr lang="en-US" sz="1800" b="1" kern="1200" dirty="0"/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kern="1200" dirty="0" err="1"/>
            <a:t>Menaxhmenti</a:t>
          </a:r>
          <a:endParaRPr lang="en-US" sz="1800" b="1" kern="1200" dirty="0"/>
        </a:p>
      </dsp:txBody>
      <dsp:txXfrm>
        <a:off x="177406" y="1464247"/>
        <a:ext cx="2669224" cy="807854"/>
      </dsp:txXfrm>
    </dsp:sp>
    <dsp:sp modelId="{60A1CC28-0105-4EF3-A685-B5FC74AA2460}">
      <dsp:nvSpPr>
        <dsp:cNvPr id="0" name=""/>
        <dsp:cNvSpPr/>
      </dsp:nvSpPr>
      <dsp:spPr>
        <a:xfrm>
          <a:off x="333267" y="2544260"/>
          <a:ext cx="2076521" cy="85812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3046C0-0C6C-4E35-9198-27F68A953182}">
      <dsp:nvSpPr>
        <dsp:cNvPr id="0" name=""/>
        <dsp:cNvSpPr/>
      </dsp:nvSpPr>
      <dsp:spPr>
        <a:xfrm>
          <a:off x="483420" y="2686905"/>
          <a:ext cx="2076521" cy="85812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tint val="45000"/>
                <a:satMod val="200000"/>
              </a:schemeClr>
            </a:gs>
            <a:gs pos="30000">
              <a:schemeClr val="accent6">
                <a:tint val="61000"/>
                <a:satMod val="200000"/>
              </a:schemeClr>
            </a:gs>
            <a:gs pos="45000">
              <a:schemeClr val="accent6">
                <a:tint val="66000"/>
                <a:satMod val="200000"/>
              </a:schemeClr>
            </a:gs>
            <a:gs pos="55000">
              <a:schemeClr val="accent6">
                <a:tint val="66000"/>
                <a:satMod val="200000"/>
              </a:schemeClr>
            </a:gs>
            <a:gs pos="73000">
              <a:schemeClr val="accent6">
                <a:tint val="61000"/>
                <a:satMod val="200000"/>
              </a:schemeClr>
            </a:gs>
            <a:gs pos="100000">
              <a:schemeClr val="accent6">
                <a:tint val="45000"/>
                <a:satMod val="200000"/>
              </a:schemeClr>
            </a:gs>
          </a:gsLst>
          <a:lin ang="950000" scaled="1"/>
        </a:gradFill>
        <a:ln w="9525" cap="flat" cmpd="sng" algn="ctr">
          <a:solidFill>
            <a:schemeClr val="accent6"/>
          </a:solidFill>
          <a:prstDash val="solid"/>
        </a:ln>
        <a:effectLst>
          <a:outerShdw blurRad="38100" dist="25400" dir="5400000" rotWithShape="0">
            <a:srgbClr val="000000">
              <a:alpha val="40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 err="1"/>
            <a:t>Strategjike</a:t>
          </a:r>
          <a:endParaRPr lang="en-US" sz="1800" b="1" kern="1200" dirty="0"/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kern="1200" dirty="0"/>
            <a:t>-I </a:t>
          </a:r>
          <a:r>
            <a:rPr lang="en-US" sz="1800" b="0" kern="1200" dirty="0" err="1"/>
            <a:t>lartë</a:t>
          </a:r>
          <a:endParaRPr lang="en-US" sz="1800" b="0" kern="1200" dirty="0"/>
        </a:p>
      </dsp:txBody>
      <dsp:txXfrm>
        <a:off x="508554" y="2712039"/>
        <a:ext cx="2026253" cy="807854"/>
      </dsp:txXfrm>
    </dsp:sp>
    <dsp:sp modelId="{892549E0-D9AB-49F9-BAAD-70315B476BD7}">
      <dsp:nvSpPr>
        <dsp:cNvPr id="0" name=""/>
        <dsp:cNvSpPr/>
      </dsp:nvSpPr>
      <dsp:spPr>
        <a:xfrm>
          <a:off x="313942" y="3798763"/>
          <a:ext cx="2095846" cy="85812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B010D9-F62E-4E07-95A9-7452F1A87BA5}">
      <dsp:nvSpPr>
        <dsp:cNvPr id="0" name=""/>
        <dsp:cNvSpPr/>
      </dsp:nvSpPr>
      <dsp:spPr>
        <a:xfrm>
          <a:off x="464095" y="3941408"/>
          <a:ext cx="2095846" cy="85812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tint val="45000"/>
                <a:satMod val="200000"/>
              </a:schemeClr>
            </a:gs>
            <a:gs pos="30000">
              <a:schemeClr val="accent6">
                <a:tint val="61000"/>
                <a:satMod val="200000"/>
              </a:schemeClr>
            </a:gs>
            <a:gs pos="45000">
              <a:schemeClr val="accent6">
                <a:tint val="66000"/>
                <a:satMod val="200000"/>
              </a:schemeClr>
            </a:gs>
            <a:gs pos="55000">
              <a:schemeClr val="accent6">
                <a:tint val="66000"/>
                <a:satMod val="200000"/>
              </a:schemeClr>
            </a:gs>
            <a:gs pos="73000">
              <a:schemeClr val="accent6">
                <a:tint val="61000"/>
                <a:satMod val="200000"/>
              </a:schemeClr>
            </a:gs>
            <a:gs pos="100000">
              <a:schemeClr val="accent6">
                <a:tint val="45000"/>
                <a:satMod val="200000"/>
              </a:schemeClr>
            </a:gs>
          </a:gsLst>
          <a:lin ang="950000" scaled="1"/>
        </a:gradFill>
        <a:ln w="9525" cap="flat" cmpd="sng" algn="ctr">
          <a:solidFill>
            <a:schemeClr val="accent6"/>
          </a:solidFill>
          <a:prstDash val="solid"/>
        </a:ln>
        <a:effectLst>
          <a:outerShdw blurRad="38100" dist="25400" dir="5400000" rotWithShape="0">
            <a:srgbClr val="000000">
              <a:alpha val="40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 err="1"/>
            <a:t>Taktike</a:t>
          </a:r>
          <a:endParaRPr lang="en-US" sz="2000" b="1" kern="1200" dirty="0"/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0" kern="1200" dirty="0"/>
            <a:t>-I </a:t>
          </a:r>
          <a:r>
            <a:rPr lang="en-US" sz="2000" b="0" kern="1200" dirty="0" err="1"/>
            <a:t>mesëm</a:t>
          </a:r>
          <a:endParaRPr lang="en-US" sz="2000" b="0" kern="1200" dirty="0"/>
        </a:p>
      </dsp:txBody>
      <dsp:txXfrm>
        <a:off x="489229" y="3966542"/>
        <a:ext cx="2045578" cy="807854"/>
      </dsp:txXfrm>
    </dsp:sp>
    <dsp:sp modelId="{FD7901F2-9CA9-4EB1-8ECB-81090824CA13}">
      <dsp:nvSpPr>
        <dsp:cNvPr id="0" name=""/>
        <dsp:cNvSpPr/>
      </dsp:nvSpPr>
      <dsp:spPr>
        <a:xfrm>
          <a:off x="313942" y="5049910"/>
          <a:ext cx="2095846" cy="85812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C79C7B-98A4-4016-8FF8-EF80D31123B1}">
      <dsp:nvSpPr>
        <dsp:cNvPr id="0" name=""/>
        <dsp:cNvSpPr/>
      </dsp:nvSpPr>
      <dsp:spPr>
        <a:xfrm>
          <a:off x="464095" y="5192555"/>
          <a:ext cx="2095846" cy="85812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tint val="45000"/>
                <a:satMod val="200000"/>
              </a:schemeClr>
            </a:gs>
            <a:gs pos="30000">
              <a:schemeClr val="accent6">
                <a:tint val="61000"/>
                <a:satMod val="200000"/>
              </a:schemeClr>
            </a:gs>
            <a:gs pos="45000">
              <a:schemeClr val="accent6">
                <a:tint val="66000"/>
                <a:satMod val="200000"/>
              </a:schemeClr>
            </a:gs>
            <a:gs pos="55000">
              <a:schemeClr val="accent6">
                <a:tint val="66000"/>
                <a:satMod val="200000"/>
              </a:schemeClr>
            </a:gs>
            <a:gs pos="73000">
              <a:schemeClr val="accent6">
                <a:tint val="61000"/>
                <a:satMod val="200000"/>
              </a:schemeClr>
            </a:gs>
            <a:gs pos="100000">
              <a:schemeClr val="accent6">
                <a:tint val="45000"/>
                <a:satMod val="200000"/>
              </a:schemeClr>
            </a:gs>
          </a:gsLst>
          <a:lin ang="950000" scaled="1"/>
        </a:gradFill>
        <a:ln w="9525" cap="flat" cmpd="sng" algn="ctr">
          <a:solidFill>
            <a:schemeClr val="accent6"/>
          </a:solidFill>
          <a:prstDash val="solid"/>
        </a:ln>
        <a:effectLst>
          <a:outerShdw blurRad="38100" dist="25400" dir="5400000" rotWithShape="0">
            <a:srgbClr val="000000">
              <a:alpha val="40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Operative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I </a:t>
          </a:r>
          <a:r>
            <a:rPr lang="en-US" sz="2000" b="1" kern="1200" dirty="0" err="1"/>
            <a:t>ulët</a:t>
          </a:r>
          <a:endParaRPr lang="en-US" sz="2000" b="1" kern="1200" dirty="0"/>
        </a:p>
      </dsp:txBody>
      <dsp:txXfrm>
        <a:off x="489229" y="5217689"/>
        <a:ext cx="2045578" cy="807854"/>
      </dsp:txXfrm>
    </dsp:sp>
    <dsp:sp modelId="{2378DFF1-84F8-4EFF-961C-EB9782F053D0}">
      <dsp:nvSpPr>
        <dsp:cNvPr id="0" name=""/>
        <dsp:cNvSpPr/>
      </dsp:nvSpPr>
      <dsp:spPr>
        <a:xfrm>
          <a:off x="2998700" y="1239026"/>
          <a:ext cx="2610571" cy="85812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B30DB1-5554-4162-80B9-164E713C8E90}">
      <dsp:nvSpPr>
        <dsp:cNvPr id="0" name=""/>
        <dsp:cNvSpPr/>
      </dsp:nvSpPr>
      <dsp:spPr>
        <a:xfrm>
          <a:off x="3148853" y="1381671"/>
          <a:ext cx="2610571" cy="85812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shade val="63000"/>
              </a:schemeClr>
            </a:gs>
            <a:gs pos="30000">
              <a:schemeClr val="accent3">
                <a:shade val="90000"/>
                <a:satMod val="110000"/>
              </a:schemeClr>
            </a:gs>
            <a:gs pos="45000">
              <a:schemeClr val="accent3">
                <a:shade val="100000"/>
                <a:satMod val="118000"/>
              </a:schemeClr>
            </a:gs>
            <a:gs pos="55000">
              <a:schemeClr val="accent3">
                <a:shade val="100000"/>
                <a:satMod val="118000"/>
              </a:schemeClr>
            </a:gs>
            <a:gs pos="73000">
              <a:schemeClr val="accent3">
                <a:shade val="90000"/>
                <a:satMod val="110000"/>
              </a:schemeClr>
            </a:gs>
            <a:gs pos="100000">
              <a:schemeClr val="accent3">
                <a:shade val="63000"/>
              </a:schemeClr>
            </a:gs>
          </a:gsLst>
          <a:lin ang="950000" scaled="1"/>
        </a:gradFill>
        <a:ln w="9525" cap="flat" cmpd="sng" algn="ctr">
          <a:solidFill>
            <a:schemeClr val="accent3"/>
          </a:solidFill>
          <a:prstDash val="solid"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balanced" dir="t">
            <a:rot lat="0" lon="0" rev="0"/>
          </a:lightRig>
        </a:scene3d>
        <a:sp3d prstMaterial="matte">
          <a:bevelT w="0" h="0"/>
          <a:contourClr>
            <a:schemeClr val="accent3">
              <a:tint val="100000"/>
              <a:shade val="100000"/>
              <a:hueMod val="100000"/>
              <a:satMod val="100000"/>
            </a:schemeClr>
          </a:contourClr>
        </a:sp3d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 err="1"/>
            <a:t>Sipas</a:t>
          </a:r>
          <a:r>
            <a:rPr lang="en-US" sz="2000" b="1" kern="1200" dirty="0"/>
            <a:t> </a:t>
          </a:r>
          <a:r>
            <a:rPr lang="en-US" sz="2000" b="1" kern="1200" dirty="0" err="1"/>
            <a:t>kohëzgjatjes</a:t>
          </a:r>
          <a:endParaRPr lang="en-US" sz="2000" b="1" kern="1200" dirty="0"/>
        </a:p>
      </dsp:txBody>
      <dsp:txXfrm>
        <a:off x="3173987" y="1406805"/>
        <a:ext cx="2560303" cy="807854"/>
      </dsp:txXfrm>
    </dsp:sp>
    <dsp:sp modelId="{9C6C7287-1861-4DB9-909C-81F71E9704A7}">
      <dsp:nvSpPr>
        <dsp:cNvPr id="0" name=""/>
        <dsp:cNvSpPr/>
      </dsp:nvSpPr>
      <dsp:spPr>
        <a:xfrm>
          <a:off x="3223481" y="2547616"/>
          <a:ext cx="2207442" cy="85812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BEF05D-1F21-4080-B8A7-A2E4E62E5707}">
      <dsp:nvSpPr>
        <dsp:cNvPr id="0" name=""/>
        <dsp:cNvSpPr/>
      </dsp:nvSpPr>
      <dsp:spPr>
        <a:xfrm>
          <a:off x="3373634" y="2690261"/>
          <a:ext cx="2207442" cy="85812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tint val="45000"/>
                <a:satMod val="200000"/>
              </a:schemeClr>
            </a:gs>
            <a:gs pos="30000">
              <a:schemeClr val="accent3">
                <a:tint val="61000"/>
                <a:satMod val="200000"/>
              </a:schemeClr>
            </a:gs>
            <a:gs pos="45000">
              <a:schemeClr val="accent3">
                <a:tint val="66000"/>
                <a:satMod val="200000"/>
              </a:schemeClr>
            </a:gs>
            <a:gs pos="55000">
              <a:schemeClr val="accent3">
                <a:tint val="66000"/>
                <a:satMod val="200000"/>
              </a:schemeClr>
            </a:gs>
            <a:gs pos="73000">
              <a:schemeClr val="accent3">
                <a:tint val="61000"/>
                <a:satMod val="200000"/>
              </a:schemeClr>
            </a:gs>
            <a:gs pos="100000">
              <a:schemeClr val="accent3">
                <a:tint val="45000"/>
                <a:satMod val="200000"/>
              </a:schemeClr>
            </a:gs>
          </a:gsLst>
          <a:lin ang="950000" scaled="1"/>
        </a:gradFill>
        <a:ln w="9525" cap="flat" cmpd="sng" algn="ctr">
          <a:solidFill>
            <a:schemeClr val="accent3"/>
          </a:solidFill>
          <a:prstDash val="solid"/>
        </a:ln>
        <a:effectLst>
          <a:outerShdw blurRad="38100" dist="25400" dir="5400000" rotWithShape="0">
            <a:srgbClr val="000000">
              <a:alpha val="40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 err="1"/>
            <a:t>Afatgjate</a:t>
          </a:r>
          <a:endParaRPr lang="en-US" sz="2000" b="1" kern="1200" dirty="0"/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0" kern="1200" dirty="0"/>
            <a:t>5-10 </a:t>
          </a:r>
          <a:r>
            <a:rPr lang="en-US" sz="2000" b="0" kern="1200" dirty="0" err="1"/>
            <a:t>vjet</a:t>
          </a:r>
          <a:endParaRPr lang="en-US" sz="2000" b="0" kern="1200" dirty="0"/>
        </a:p>
      </dsp:txBody>
      <dsp:txXfrm>
        <a:off x="3398768" y="2715395"/>
        <a:ext cx="2157174" cy="807854"/>
      </dsp:txXfrm>
    </dsp:sp>
    <dsp:sp modelId="{DB08E35F-0622-417B-ACAA-52E03030CEE4}">
      <dsp:nvSpPr>
        <dsp:cNvPr id="0" name=""/>
        <dsp:cNvSpPr/>
      </dsp:nvSpPr>
      <dsp:spPr>
        <a:xfrm>
          <a:off x="3300084" y="3846251"/>
          <a:ext cx="2041669" cy="85812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DB7AC5-C486-4DA8-9AF9-38FF5A202560}">
      <dsp:nvSpPr>
        <dsp:cNvPr id="0" name=""/>
        <dsp:cNvSpPr/>
      </dsp:nvSpPr>
      <dsp:spPr>
        <a:xfrm>
          <a:off x="3450236" y="3988897"/>
          <a:ext cx="2041669" cy="85812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tint val="45000"/>
                <a:satMod val="200000"/>
              </a:schemeClr>
            </a:gs>
            <a:gs pos="30000">
              <a:schemeClr val="accent3">
                <a:tint val="61000"/>
                <a:satMod val="200000"/>
              </a:schemeClr>
            </a:gs>
            <a:gs pos="45000">
              <a:schemeClr val="accent3">
                <a:tint val="66000"/>
                <a:satMod val="200000"/>
              </a:schemeClr>
            </a:gs>
            <a:gs pos="55000">
              <a:schemeClr val="accent3">
                <a:tint val="66000"/>
                <a:satMod val="200000"/>
              </a:schemeClr>
            </a:gs>
            <a:gs pos="73000">
              <a:schemeClr val="accent3">
                <a:tint val="61000"/>
                <a:satMod val="200000"/>
              </a:schemeClr>
            </a:gs>
            <a:gs pos="100000">
              <a:schemeClr val="accent3">
                <a:tint val="45000"/>
                <a:satMod val="200000"/>
              </a:schemeClr>
            </a:gs>
          </a:gsLst>
          <a:lin ang="950000" scaled="1"/>
        </a:gradFill>
        <a:ln w="9525" cap="flat" cmpd="sng" algn="ctr">
          <a:solidFill>
            <a:schemeClr val="accent3"/>
          </a:solidFill>
          <a:prstDash val="solid"/>
        </a:ln>
        <a:effectLst>
          <a:outerShdw blurRad="38100" dist="25400" dir="5400000" rotWithShape="0">
            <a:srgbClr val="000000">
              <a:alpha val="40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 err="1"/>
            <a:t>Afatmesme</a:t>
          </a:r>
          <a:endParaRPr lang="en-US" sz="2000" b="1" kern="1200" dirty="0"/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0" kern="1200" dirty="0"/>
            <a:t>1-5 </a:t>
          </a:r>
          <a:r>
            <a:rPr lang="en-US" sz="2000" b="0" kern="1200" dirty="0" err="1"/>
            <a:t>vjet</a:t>
          </a:r>
          <a:endParaRPr lang="en-US" sz="2000" b="0" kern="1200" dirty="0"/>
        </a:p>
      </dsp:txBody>
      <dsp:txXfrm>
        <a:off x="3475370" y="4014031"/>
        <a:ext cx="1991401" cy="807854"/>
      </dsp:txXfrm>
    </dsp:sp>
    <dsp:sp modelId="{797C9B76-CA54-4321-9A10-9E281A50DB72}">
      <dsp:nvSpPr>
        <dsp:cNvPr id="0" name=""/>
        <dsp:cNvSpPr/>
      </dsp:nvSpPr>
      <dsp:spPr>
        <a:xfrm>
          <a:off x="3312652" y="5049910"/>
          <a:ext cx="2029101" cy="85812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EFFE4E-FCBB-4E03-844E-CC8BBCEE9723}">
      <dsp:nvSpPr>
        <dsp:cNvPr id="0" name=""/>
        <dsp:cNvSpPr/>
      </dsp:nvSpPr>
      <dsp:spPr>
        <a:xfrm>
          <a:off x="3462804" y="5192555"/>
          <a:ext cx="2029101" cy="85812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tint val="45000"/>
                <a:satMod val="200000"/>
              </a:schemeClr>
            </a:gs>
            <a:gs pos="30000">
              <a:schemeClr val="accent3">
                <a:tint val="61000"/>
                <a:satMod val="200000"/>
              </a:schemeClr>
            </a:gs>
            <a:gs pos="45000">
              <a:schemeClr val="accent3">
                <a:tint val="66000"/>
                <a:satMod val="200000"/>
              </a:schemeClr>
            </a:gs>
            <a:gs pos="55000">
              <a:schemeClr val="accent3">
                <a:tint val="66000"/>
                <a:satMod val="200000"/>
              </a:schemeClr>
            </a:gs>
            <a:gs pos="73000">
              <a:schemeClr val="accent3">
                <a:tint val="61000"/>
                <a:satMod val="200000"/>
              </a:schemeClr>
            </a:gs>
            <a:gs pos="100000">
              <a:schemeClr val="accent3">
                <a:tint val="45000"/>
                <a:satMod val="200000"/>
              </a:schemeClr>
            </a:gs>
          </a:gsLst>
          <a:lin ang="950000" scaled="1"/>
        </a:gradFill>
        <a:ln w="9525" cap="flat" cmpd="sng" algn="ctr">
          <a:solidFill>
            <a:schemeClr val="accent3"/>
          </a:solidFill>
          <a:prstDash val="solid"/>
        </a:ln>
        <a:effectLst>
          <a:outerShdw blurRad="38100" dist="25400" dir="5400000" rotWithShape="0">
            <a:srgbClr val="000000">
              <a:alpha val="40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q-AL" sz="2000" b="1" kern="1200" noProof="0" dirty="0" err="1"/>
            <a:t>Afatshkurtëra</a:t>
          </a:r>
          <a:endParaRPr lang="en-US" sz="2000" b="1" kern="1200" noProof="0" dirty="0"/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0" kern="1200" noProof="0" dirty="0" err="1"/>
            <a:t>deri</a:t>
          </a:r>
          <a:r>
            <a:rPr lang="en-US" sz="2000" b="0" kern="1200" noProof="0" dirty="0"/>
            <a:t> 1 </a:t>
          </a:r>
          <a:r>
            <a:rPr lang="en-US" sz="2000" b="0" kern="1200" noProof="0" dirty="0" err="1"/>
            <a:t>vit</a:t>
          </a:r>
          <a:endParaRPr lang="sq-AL" sz="2000" b="0" kern="1200" noProof="0" dirty="0"/>
        </a:p>
      </dsp:txBody>
      <dsp:txXfrm>
        <a:off x="3487938" y="5217689"/>
        <a:ext cx="1978833" cy="807854"/>
      </dsp:txXfrm>
    </dsp:sp>
    <dsp:sp modelId="{E079053C-1980-4D68-85F0-8EF6D06E20FB}">
      <dsp:nvSpPr>
        <dsp:cNvPr id="0" name=""/>
        <dsp:cNvSpPr/>
      </dsp:nvSpPr>
      <dsp:spPr>
        <a:xfrm>
          <a:off x="5862036" y="1295404"/>
          <a:ext cx="2601733" cy="85812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174AF0-3C76-4198-8531-06DA1FCB71F2}">
      <dsp:nvSpPr>
        <dsp:cNvPr id="0" name=""/>
        <dsp:cNvSpPr/>
      </dsp:nvSpPr>
      <dsp:spPr>
        <a:xfrm>
          <a:off x="6012188" y="1438049"/>
          <a:ext cx="2601733" cy="85812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5">
                <a:shade val="63000"/>
              </a:schemeClr>
            </a:gs>
            <a:gs pos="30000">
              <a:schemeClr val="accent5">
                <a:shade val="90000"/>
                <a:satMod val="110000"/>
              </a:schemeClr>
            </a:gs>
            <a:gs pos="45000">
              <a:schemeClr val="accent5">
                <a:shade val="100000"/>
                <a:satMod val="118000"/>
              </a:schemeClr>
            </a:gs>
            <a:gs pos="55000">
              <a:schemeClr val="accent5">
                <a:shade val="100000"/>
                <a:satMod val="118000"/>
              </a:schemeClr>
            </a:gs>
            <a:gs pos="73000">
              <a:schemeClr val="accent5">
                <a:shade val="90000"/>
                <a:satMod val="110000"/>
              </a:schemeClr>
            </a:gs>
            <a:gs pos="100000">
              <a:schemeClr val="accent5">
                <a:shade val="63000"/>
              </a:schemeClr>
            </a:gs>
          </a:gsLst>
          <a:lin ang="950000" scaled="1"/>
        </a:gradFill>
        <a:ln w="9525" cap="flat" cmpd="sng" algn="ctr">
          <a:solidFill>
            <a:schemeClr val="accent5"/>
          </a:solidFill>
          <a:prstDash val="solid"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balanced" dir="t">
            <a:rot lat="0" lon="0" rev="0"/>
          </a:lightRig>
        </a:scene3d>
        <a:sp3d prstMaterial="matte">
          <a:bevelT w="0" h="0"/>
          <a:contourClr>
            <a:schemeClr val="accent5">
              <a:tint val="100000"/>
              <a:shade val="100000"/>
              <a:hueMod val="100000"/>
              <a:satMod val="100000"/>
            </a:schemeClr>
          </a:contourClr>
        </a:sp3d>
      </dsp:spPr>
      <dsp:style>
        <a:lnRef idx="1">
          <a:schemeClr val="accent5"/>
        </a:lnRef>
        <a:fillRef idx="3">
          <a:schemeClr val="accent5"/>
        </a:fillRef>
        <a:effectRef idx="2">
          <a:schemeClr val="accent5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 err="1"/>
            <a:t>Sipas</a:t>
          </a:r>
          <a:r>
            <a:rPr lang="en-US" sz="2000" b="1" kern="1200" dirty="0"/>
            <a:t> </a:t>
          </a:r>
          <a:r>
            <a:rPr lang="en-US" sz="2000" b="1" kern="1200" dirty="0" err="1"/>
            <a:t>përdorimit</a:t>
          </a:r>
          <a:endParaRPr lang="en-US" sz="2000" b="1" kern="1200" dirty="0"/>
        </a:p>
      </dsp:txBody>
      <dsp:txXfrm>
        <a:off x="6037322" y="1463183"/>
        <a:ext cx="2551465" cy="807854"/>
      </dsp:txXfrm>
    </dsp:sp>
    <dsp:sp modelId="{63BC3735-31EE-407C-9363-F24D5DC21D41}">
      <dsp:nvSpPr>
        <dsp:cNvPr id="0" name=""/>
        <dsp:cNvSpPr/>
      </dsp:nvSpPr>
      <dsp:spPr>
        <a:xfrm>
          <a:off x="6182865" y="2547616"/>
          <a:ext cx="2101589" cy="85812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B4D863-C654-4B2F-8211-561F328627D6}">
      <dsp:nvSpPr>
        <dsp:cNvPr id="0" name=""/>
        <dsp:cNvSpPr/>
      </dsp:nvSpPr>
      <dsp:spPr>
        <a:xfrm>
          <a:off x="6333018" y="2690261"/>
          <a:ext cx="2101589" cy="85812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5">
                <a:tint val="45000"/>
                <a:satMod val="200000"/>
              </a:schemeClr>
            </a:gs>
            <a:gs pos="30000">
              <a:schemeClr val="accent5">
                <a:tint val="61000"/>
                <a:satMod val="200000"/>
              </a:schemeClr>
            </a:gs>
            <a:gs pos="45000">
              <a:schemeClr val="accent5">
                <a:tint val="66000"/>
                <a:satMod val="200000"/>
              </a:schemeClr>
            </a:gs>
            <a:gs pos="55000">
              <a:schemeClr val="accent5">
                <a:tint val="66000"/>
                <a:satMod val="200000"/>
              </a:schemeClr>
            </a:gs>
            <a:gs pos="73000">
              <a:schemeClr val="accent5">
                <a:tint val="61000"/>
                <a:satMod val="200000"/>
              </a:schemeClr>
            </a:gs>
            <a:gs pos="100000">
              <a:schemeClr val="accent5">
                <a:tint val="45000"/>
                <a:satMod val="200000"/>
              </a:schemeClr>
            </a:gs>
          </a:gsLst>
          <a:lin ang="950000" scaled="1"/>
        </a:gradFill>
        <a:ln w="9525" cap="flat" cmpd="sng" algn="ctr">
          <a:solidFill>
            <a:schemeClr val="accent5"/>
          </a:solidFill>
          <a:prstDash val="solid"/>
        </a:ln>
        <a:effectLst>
          <a:outerShdw blurRad="38100" dist="25400" dir="5400000" rotWithShape="0">
            <a:srgbClr val="000000">
              <a:alpha val="40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Me </a:t>
          </a:r>
          <a:r>
            <a:rPr lang="en-US" sz="2000" b="1" kern="1200" dirty="0" err="1"/>
            <a:t>një</a:t>
          </a:r>
          <a:r>
            <a:rPr lang="en-US" sz="2000" b="1" kern="1200" dirty="0"/>
            <a:t> </a:t>
          </a:r>
          <a:r>
            <a:rPr lang="en-US" sz="2000" b="1" kern="1200" dirty="0" err="1"/>
            <a:t>përdorim</a:t>
          </a:r>
          <a:endParaRPr lang="en-US" sz="2000" b="1" kern="1200" dirty="0"/>
        </a:p>
      </dsp:txBody>
      <dsp:txXfrm>
        <a:off x="6358152" y="2715395"/>
        <a:ext cx="2051321" cy="807854"/>
      </dsp:txXfrm>
    </dsp:sp>
    <dsp:sp modelId="{2D596488-9F58-4DF5-B4C1-5FB1817A9F8D}">
      <dsp:nvSpPr>
        <dsp:cNvPr id="0" name=""/>
        <dsp:cNvSpPr/>
      </dsp:nvSpPr>
      <dsp:spPr>
        <a:xfrm>
          <a:off x="6130392" y="3823460"/>
          <a:ext cx="2243240" cy="85812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B1FE81-AA65-440C-B69C-A7103D383EE2}">
      <dsp:nvSpPr>
        <dsp:cNvPr id="0" name=""/>
        <dsp:cNvSpPr/>
      </dsp:nvSpPr>
      <dsp:spPr>
        <a:xfrm>
          <a:off x="6280544" y="3966105"/>
          <a:ext cx="2243240" cy="85812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5">
                <a:tint val="45000"/>
                <a:satMod val="200000"/>
              </a:schemeClr>
            </a:gs>
            <a:gs pos="30000">
              <a:schemeClr val="accent5">
                <a:tint val="61000"/>
                <a:satMod val="200000"/>
              </a:schemeClr>
            </a:gs>
            <a:gs pos="45000">
              <a:schemeClr val="accent5">
                <a:tint val="66000"/>
                <a:satMod val="200000"/>
              </a:schemeClr>
            </a:gs>
            <a:gs pos="55000">
              <a:schemeClr val="accent5">
                <a:tint val="66000"/>
                <a:satMod val="200000"/>
              </a:schemeClr>
            </a:gs>
            <a:gs pos="73000">
              <a:schemeClr val="accent5">
                <a:tint val="61000"/>
                <a:satMod val="200000"/>
              </a:schemeClr>
            </a:gs>
            <a:gs pos="100000">
              <a:schemeClr val="accent5">
                <a:tint val="45000"/>
                <a:satMod val="200000"/>
              </a:schemeClr>
            </a:gs>
          </a:gsLst>
          <a:lin ang="950000" scaled="1"/>
        </a:gradFill>
        <a:ln w="9525" cap="flat" cmpd="sng" algn="ctr">
          <a:solidFill>
            <a:schemeClr val="accent5"/>
          </a:solidFill>
          <a:prstDash val="solid"/>
        </a:ln>
        <a:effectLst>
          <a:outerShdw blurRad="38100" dist="25400" dir="5400000" rotWithShape="0">
            <a:srgbClr val="000000">
              <a:alpha val="40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Plane </a:t>
          </a:r>
          <a:r>
            <a:rPr lang="en-US" sz="2000" b="1" kern="1200" dirty="0" err="1"/>
            <a:t>standarde</a:t>
          </a:r>
          <a:endParaRPr lang="en-US" sz="2000" b="1" kern="1200" dirty="0"/>
        </a:p>
      </dsp:txBody>
      <dsp:txXfrm>
        <a:off x="6305678" y="3991239"/>
        <a:ext cx="2192972" cy="8078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01202B-140D-42E8-8E60-02A89FCACA53}" type="datetimeFigureOut">
              <a:rPr lang="en-US" smtClean="0"/>
              <a:pPr/>
              <a:t>31.10.2018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BA3D7D-DA66-407D-B3E6-F8202C5137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5112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2256150-CD9B-42B2-89A9-909AC10012BC}" type="datetimeFigureOut">
              <a:rPr lang="en-US"/>
              <a:pPr>
                <a:defRPr/>
              </a:pPr>
              <a:t>31.10.2018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B5F731C-46A4-4726-A93D-511560222F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7229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5F731C-46A4-4726-A93D-511560222F5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5F731C-46A4-4726-A93D-511560222F5B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0040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5F731C-46A4-4726-A93D-511560222F5B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5F731C-46A4-4726-A93D-511560222F5B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214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q-AL" sz="1200" dirty="0"/>
              <a:t>Parashikimi paraqet atë pjesë të planifikimit, e cila mbështetet në tendencën e matjes së pasigurisë së ngjarjeve të ardhme ato që mund dhe ato që nuk mund të kontrollohen dhe mund të ndikojnë në realizimin e qëllimeve të organizatës. Ky është aktivitet, i cili vlerëson gjasat për ngjarje të caktuara që mund të ndodhin si dhe vlerëson ndikimin e tyre në planet operative dhe ne buxhet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5F731C-46A4-4726-A93D-511560222F5B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EC11320E-76C8-4CFC-997B-9DA399FBE399}" type="datetime1">
              <a:rPr lang="en-US" smtClean="0"/>
              <a:t>31.10.2018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pPr>
              <a:defRPr/>
            </a:pPr>
            <a:r>
              <a:rPr lang="en-US"/>
              <a:t>Menaxhimi    Prof: Blerim Morina</a:t>
            </a: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pPr>
              <a:defRPr/>
            </a:pPr>
            <a:fld id="{17658743-2ACF-4769-A603-3C03D8368A5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cover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5BF5C78-FC62-4F28-BAB5-475475B79F89}" type="datetime1">
              <a:rPr lang="en-US" smtClean="0"/>
              <a:t>31.10.2018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Menaxhimi    Prof: Blerim Morina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BAF313-0B3C-4061-B1A8-59063E166BD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cover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F110746-2D23-43B3-989C-80F32EC15E33}" type="datetime1">
              <a:rPr lang="en-US" smtClean="0"/>
              <a:t>31.10.2018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Menaxhimi    Prof: Blerim Morina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D03B53-DD44-48EF-A6A7-73806B2047E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 spd="slow">
    <p:cover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F5FB532-41D3-4651-ADA2-3B29AF2E77E1}" type="datetime1">
              <a:rPr lang="en-US" smtClean="0"/>
              <a:t>31.10.2018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Menaxhimi    Prof: Blerim Morina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2F6930-5475-4E3B-AA1F-2B330B3CAB5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  <p:transition spd="slow">
    <p:cover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pPr>
              <a:defRPr/>
            </a:pPr>
            <a:fld id="{EF3C606E-B1FD-4D34-A052-2397E2724299}" type="datetime1">
              <a:rPr lang="en-US" smtClean="0"/>
              <a:t>31.10.2018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pPr>
              <a:defRPr/>
            </a:pPr>
            <a:r>
              <a:rPr lang="en-US"/>
              <a:t>Menaxhimi    Prof: Blerim Morina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pPr>
              <a:defRPr/>
            </a:pPr>
            <a:fld id="{9C0F20C7-2A4E-469B-B580-535AABB5131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cover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AC52B7C-EA36-4E84-8F8A-FE0F45661F93}" type="datetime1">
              <a:rPr lang="en-US" smtClean="0"/>
              <a:t>31.10.2018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Menaxhimi    Prof: Blerim Morina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063106-BD21-470F-9917-9E24ABD6729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  <p:transition spd="slow">
    <p:cover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64ACBAA-D4B4-470F-9CB5-9F80CE40B511}" type="datetime1">
              <a:rPr lang="en-US" smtClean="0"/>
              <a:t>31.10.2018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Menaxhimi    Prof: Blerim Morina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9F511-C78A-4154-8788-B622E0CDA9D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  <p:transition spd="slow">
    <p:cover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183B8AC-396E-4A8B-B17D-422CBDB4077D}" type="datetime1">
              <a:rPr lang="en-US" smtClean="0"/>
              <a:t>31.10.2018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Menaxhimi    Prof: Blerim Morina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ADFA36-2353-435F-AA05-EA33DB29860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cover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28257D9-5492-4169-A0CB-F72E1705DD94}" type="datetime1">
              <a:rPr lang="en-US" smtClean="0"/>
              <a:t>31.10.2018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Menaxhimi    Prof: Blerim Morina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240D66-DDEA-4C20-9CB9-C0186954F5B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cover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243EF40-BF7D-4BF6-8404-12C7CA820026}" type="datetime1">
              <a:rPr lang="en-US" smtClean="0"/>
              <a:t>31.10.2018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Menaxhimi    Prof: Blerim Morina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321710-A6BA-44BA-B590-A79B2D9F2DD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  <p:transition spd="slow">
    <p:cover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C9661C1-58E4-42BD-9C62-C7BA00B667D8}" type="datetime1">
              <a:rPr lang="en-US" smtClean="0"/>
              <a:t>31.10.2018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Menaxhimi    Prof: Blerim Morina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E0B4BE-F812-4F3A-B2F5-4B0ECEDDC36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cover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471876B-6414-4D52-ACB7-1A0D377D1834}" type="datetime1">
              <a:rPr lang="en-US" smtClean="0"/>
              <a:t>31.10.2018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/>
              <a:t>Menaxhimi    Prof: Blerim Morina</a:t>
            </a: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1C2AC79A-9E8B-4FA6-B127-CFA1D133C34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0876"/>
            <a:ext cx="9144000" cy="677624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37" r:id="rId1"/>
    <p:sldLayoutId id="2147483838" r:id="rId2"/>
    <p:sldLayoutId id="2147483839" r:id="rId3"/>
    <p:sldLayoutId id="2147483840" r:id="rId4"/>
    <p:sldLayoutId id="2147483841" r:id="rId5"/>
    <p:sldLayoutId id="2147483842" r:id="rId6"/>
    <p:sldLayoutId id="2147483843" r:id="rId7"/>
    <p:sldLayoutId id="2147483844" r:id="rId8"/>
    <p:sldLayoutId id="2147483845" r:id="rId9"/>
    <p:sldLayoutId id="2147483846" r:id="rId10"/>
    <p:sldLayoutId id="2147483847" r:id="rId11"/>
  </p:sldLayoutIdLst>
  <p:transition spd="slow">
    <p:cover dir="rd"/>
  </p:transition>
  <p:hf hdr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-76200"/>
            <a:ext cx="8229600" cy="914400"/>
          </a:xfrm>
        </p:spPr>
        <p:txBody>
          <a:bodyPr>
            <a:normAutofit fontScale="90000"/>
          </a:bodyPr>
          <a:lstStyle/>
          <a:p>
            <a:br>
              <a:rPr lang="en-US" sz="4000" b="1" dirty="0"/>
            </a:br>
            <a:br>
              <a:rPr lang="en-US" sz="6000" b="1" dirty="0">
                <a:solidFill>
                  <a:srgbClr val="0070C0"/>
                </a:solidFill>
              </a:rPr>
            </a:br>
            <a:r>
              <a:rPr lang="sq-AL" sz="4400" b="1" dirty="0">
                <a:solidFill>
                  <a:srgbClr val="002060"/>
                </a:solidFill>
              </a:rPr>
              <a:t>P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sq-AL" sz="4400" b="1" dirty="0">
                <a:solidFill>
                  <a:srgbClr val="002060"/>
                </a:solidFill>
              </a:rPr>
              <a:t>L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sq-AL" sz="4400" b="1" dirty="0">
                <a:solidFill>
                  <a:srgbClr val="002060"/>
                </a:solidFill>
              </a:rPr>
              <a:t>A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sq-AL" sz="4400" b="1" dirty="0">
                <a:solidFill>
                  <a:srgbClr val="002060"/>
                </a:solidFill>
              </a:rPr>
              <a:t>N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sq-AL" sz="4400" b="1" dirty="0">
                <a:solidFill>
                  <a:srgbClr val="002060"/>
                </a:solidFill>
              </a:rPr>
              <a:t>I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sq-AL" sz="4400" b="1" dirty="0">
                <a:solidFill>
                  <a:srgbClr val="002060"/>
                </a:solidFill>
              </a:rPr>
              <a:t>F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sq-AL" sz="4400" b="1" dirty="0">
                <a:solidFill>
                  <a:srgbClr val="002060"/>
                </a:solidFill>
              </a:rPr>
              <a:t>I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sq-AL" sz="4400" b="1" dirty="0">
                <a:solidFill>
                  <a:srgbClr val="002060"/>
                </a:solidFill>
              </a:rPr>
              <a:t>K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sq-AL" sz="4400" b="1" dirty="0">
                <a:solidFill>
                  <a:srgbClr val="002060"/>
                </a:solidFill>
              </a:rPr>
              <a:t>I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sq-AL" sz="4400" b="1" dirty="0">
                <a:solidFill>
                  <a:srgbClr val="002060"/>
                </a:solidFill>
              </a:rPr>
              <a:t>M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sq-AL" sz="4400" b="1" dirty="0">
                <a:solidFill>
                  <a:srgbClr val="002060"/>
                </a:solidFill>
              </a:rPr>
              <a:t>I</a:t>
            </a:r>
            <a:endParaRPr lang="sq-AL" sz="44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defRPr/>
            </a:pPr>
            <a:fld id="{EAC12E3F-3AC6-4626-8531-A6F375B0F5B1}" type="datetime1">
              <a:rPr lang="en-US" smtClean="0"/>
              <a:t>31.10.2018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en-US"/>
              <a:t>Menaxhimi    Prof: Blerim Morina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2F6930-5475-4E3B-AA1F-2B330B3CAB5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371600"/>
            <a:ext cx="8915400" cy="4876800"/>
          </a:xfrm>
        </p:spPr>
        <p:txBody>
          <a:bodyPr>
            <a:normAutofit/>
          </a:bodyPr>
          <a:lstStyle/>
          <a:p>
            <a:pPr marL="1028700" indent="-1028700">
              <a:buNone/>
            </a:pPr>
            <a:endParaRPr lang="en-US" sz="3500" b="1" dirty="0">
              <a:solidFill>
                <a:srgbClr val="0070C0"/>
              </a:solidFill>
            </a:endParaRPr>
          </a:p>
          <a:p>
            <a:pPr marL="1303020" lvl="1" indent="-1028700">
              <a:buNone/>
            </a:pPr>
            <a:r>
              <a:rPr lang="sq-AL" sz="3600" b="1" dirty="0">
                <a:solidFill>
                  <a:srgbClr val="0070C0"/>
                </a:solidFill>
              </a:rPr>
              <a:t>Planifikimi si funksion </a:t>
            </a:r>
            <a:r>
              <a:rPr lang="en-US" sz="3600" b="1" dirty="0">
                <a:solidFill>
                  <a:srgbClr val="0070C0"/>
                </a:solidFill>
              </a:rPr>
              <a:t>i </a:t>
            </a:r>
            <a:r>
              <a:rPr lang="sq-AL" sz="3600" b="1" dirty="0">
                <a:solidFill>
                  <a:srgbClr val="0070C0"/>
                </a:solidFill>
              </a:rPr>
              <a:t>menaxhmentit</a:t>
            </a:r>
          </a:p>
          <a:p>
            <a:pPr marL="1131570" lvl="1" indent="-857250">
              <a:buNone/>
            </a:pPr>
            <a:r>
              <a:rPr lang="sq-AL" sz="3600" b="1" dirty="0">
                <a:solidFill>
                  <a:srgbClr val="0070C0"/>
                </a:solidFill>
              </a:rPr>
              <a:t>Parashikimi</a:t>
            </a:r>
          </a:p>
          <a:p>
            <a:pPr marL="1131570" lvl="1" indent="-857250">
              <a:buNone/>
            </a:pPr>
            <a:r>
              <a:rPr lang="sq-AL" sz="3600" b="1" dirty="0">
                <a:solidFill>
                  <a:srgbClr val="0070C0"/>
                </a:solidFill>
              </a:rPr>
              <a:t>Qëllimet</a:t>
            </a:r>
            <a:endParaRPr lang="en-US" sz="3600" b="1" dirty="0">
              <a:solidFill>
                <a:srgbClr val="0070C0"/>
              </a:solidFill>
            </a:endParaRPr>
          </a:p>
          <a:p>
            <a:pPr marL="1131570" lvl="1" indent="-857250">
              <a:buNone/>
            </a:pPr>
            <a:r>
              <a:rPr lang="en-US" sz="3600" b="1" dirty="0">
                <a:solidFill>
                  <a:srgbClr val="0070C0"/>
                </a:solidFill>
              </a:rPr>
              <a:t>Planet</a:t>
            </a:r>
            <a:endParaRPr lang="sq-AL" sz="3600" b="1" dirty="0">
              <a:solidFill>
                <a:srgbClr val="0070C0"/>
              </a:solidFill>
            </a:endParaRPr>
          </a:p>
          <a:p>
            <a:pPr algn="ctr" eaLnBrk="1" hangingPunct="1">
              <a:buNone/>
            </a:pPr>
            <a:endParaRPr lang="en-US" sz="4800" b="1" dirty="0">
              <a:solidFill>
                <a:schemeClr val="bg2">
                  <a:lumMod val="10000"/>
                </a:schemeClr>
              </a:solidFill>
            </a:endParaRPr>
          </a:p>
          <a:p>
            <a:pPr algn="ctr" eaLnBrk="1" hangingPunct="1">
              <a:buNone/>
            </a:pPr>
            <a:endParaRPr lang="en-US" sz="4800" b="1" dirty="0">
              <a:solidFill>
                <a:schemeClr val="bg2">
                  <a:lumMod val="10000"/>
                </a:schemeClr>
              </a:solidFill>
            </a:endParaRPr>
          </a:p>
          <a:p>
            <a:pPr algn="r" eaLnBrk="1" hangingPunct="1">
              <a:buNone/>
            </a:pPr>
            <a:endParaRPr lang="en-US" sz="2800" i="1" dirty="0"/>
          </a:p>
        </p:txBody>
      </p:sp>
    </p:spTree>
  </p:cSld>
  <p:clrMapOvr>
    <a:masterClrMapping/>
  </p:clrMapOvr>
  <p:transition spd="slow"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85800"/>
          </a:xfrm>
        </p:spPr>
        <p:txBody>
          <a:bodyPr>
            <a:noAutofit/>
          </a:bodyPr>
          <a:lstStyle/>
          <a:p>
            <a:r>
              <a:rPr lang="en-US" sz="2500" b="1" i="1" dirty="0">
                <a:solidFill>
                  <a:srgbClr val="0070C0"/>
                </a:solidFill>
              </a:rPr>
              <a:t>Fig. F</a:t>
            </a:r>
            <a:r>
              <a:rPr lang="sq-AL" sz="2500" b="1" i="1" dirty="0">
                <a:solidFill>
                  <a:srgbClr val="0070C0"/>
                </a:solidFill>
              </a:rPr>
              <a:t>azat themelore të procesit te</a:t>
            </a:r>
            <a:r>
              <a:rPr lang="en-US" sz="2500" b="1" i="1" dirty="0">
                <a:solidFill>
                  <a:srgbClr val="0070C0"/>
                </a:solidFill>
              </a:rPr>
              <a:t> </a:t>
            </a:r>
            <a:r>
              <a:rPr lang="sq-AL" sz="2500" b="1" i="1" dirty="0">
                <a:solidFill>
                  <a:srgbClr val="0070C0"/>
                </a:solidFill>
              </a:rPr>
              <a:t>planifikimit</a:t>
            </a:r>
            <a:endParaRPr lang="en-US" sz="2500" b="1" i="1" dirty="0">
              <a:solidFill>
                <a:srgbClr val="0070C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defRPr/>
            </a:pPr>
            <a:fld id="{3A9C333D-637D-4F6A-91A3-E9174FE17C07}" type="datetime1">
              <a:rPr lang="en-US" smtClean="0"/>
              <a:t>31.10.2018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Menaxhimi    Prof: Blerim Morina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2F6930-5475-4E3B-AA1F-2B330B3CAB5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1"/>
          </p:nvPr>
        </p:nvGraphicFramePr>
        <p:xfrm>
          <a:off x="457200" y="2133600"/>
          <a:ext cx="8153400" cy="167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Rounded Rectangle 7"/>
          <p:cNvSpPr/>
          <p:nvPr/>
        </p:nvSpPr>
        <p:spPr>
          <a:xfrm>
            <a:off x="1676400" y="1371600"/>
            <a:ext cx="5029200" cy="533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C00000"/>
                </a:solidFill>
              </a:rPr>
              <a:t>M</a:t>
            </a:r>
            <a:r>
              <a:rPr lang="sq-AL" sz="2800" b="1" dirty="0" err="1">
                <a:solidFill>
                  <a:srgbClr val="C00000"/>
                </a:solidFill>
              </a:rPr>
              <a:t>odeli</a:t>
            </a:r>
            <a:r>
              <a:rPr lang="en-US" sz="2800" b="1" dirty="0">
                <a:solidFill>
                  <a:srgbClr val="C00000"/>
                </a:solidFill>
              </a:rPr>
              <a:t> </a:t>
            </a:r>
            <a:r>
              <a:rPr lang="sq-AL" sz="2800" b="1" dirty="0">
                <a:solidFill>
                  <a:srgbClr val="C00000"/>
                </a:solidFill>
              </a:rPr>
              <a:t> themelor</a:t>
            </a:r>
            <a:r>
              <a:rPr lang="en-US" sz="2800" b="1" dirty="0">
                <a:solidFill>
                  <a:srgbClr val="C00000"/>
                </a:solidFill>
              </a:rPr>
              <a:t> </a:t>
            </a:r>
            <a:r>
              <a:rPr lang="sq-AL" sz="2800" dirty="0"/>
              <a:t> </a:t>
            </a:r>
            <a:endParaRPr lang="sq-AL" sz="2800" b="1" dirty="0"/>
          </a:p>
        </p:txBody>
      </p:sp>
      <p:pic>
        <p:nvPicPr>
          <p:cNvPr id="9" name="Picture 4" descr="PE01561_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438400" y="3429000"/>
            <a:ext cx="3897313" cy="2586037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over dir="r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09600"/>
          </a:xfrm>
        </p:spPr>
        <p:txBody>
          <a:bodyPr>
            <a:noAutofit/>
          </a:bodyPr>
          <a:lstStyle/>
          <a:p>
            <a:pPr algn="ctr"/>
            <a:r>
              <a:rPr lang="en-US" sz="2400" b="1" i="1" dirty="0">
                <a:solidFill>
                  <a:srgbClr val="0070C0"/>
                </a:solidFill>
              </a:rPr>
              <a:t>Fig. F</a:t>
            </a:r>
            <a:r>
              <a:rPr lang="sq-AL" sz="2400" b="1" i="1" dirty="0">
                <a:solidFill>
                  <a:srgbClr val="0070C0"/>
                </a:solidFill>
              </a:rPr>
              <a:t>azat themelore të procesit te</a:t>
            </a:r>
            <a:r>
              <a:rPr lang="en-US" sz="2400" b="1" i="1" dirty="0">
                <a:solidFill>
                  <a:srgbClr val="0070C0"/>
                </a:solidFill>
              </a:rPr>
              <a:t> </a:t>
            </a:r>
            <a:r>
              <a:rPr lang="sq-AL" sz="2400" b="1" i="1" dirty="0">
                <a:solidFill>
                  <a:srgbClr val="0070C0"/>
                </a:solidFill>
              </a:rPr>
              <a:t>planifikimit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defRPr/>
            </a:pPr>
            <a:fld id="{D0D7B7AF-238C-4050-ACB3-D1973B283B99}" type="datetime1">
              <a:rPr lang="en-US" smtClean="0"/>
              <a:t>31.10.2018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Menaxhimi    Prof: Blerim Morina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2F6930-5475-4E3B-AA1F-2B330B3CAB58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graphicFrame>
        <p:nvGraphicFramePr>
          <p:cNvPr id="14" name="Content Placeholder 13"/>
          <p:cNvGraphicFramePr>
            <a:graphicFrameLocks noGrp="1"/>
          </p:cNvGraphicFramePr>
          <p:nvPr>
            <p:ph sz="quarter" idx="1"/>
          </p:nvPr>
        </p:nvGraphicFramePr>
        <p:xfrm>
          <a:off x="685800" y="1219200"/>
          <a:ext cx="7848600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cover dir="r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defRPr/>
            </a:pPr>
            <a:fld id="{3A9C333D-637D-4F6A-91A3-E9174FE17C07}" type="datetime1">
              <a:rPr lang="en-US" smtClean="0"/>
              <a:t>31.10.2018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Menaxhimi    Prof: Blerim Morina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2F6930-5475-4E3B-AA1F-2B330B3CAB58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1603248" y="152400"/>
            <a:ext cx="5029200" cy="533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rgbClr val="C00000"/>
                </a:solidFill>
              </a:rPr>
              <a:t>Detyrë</a:t>
            </a:r>
            <a:endParaRPr lang="sq-AL" sz="2800" b="1" dirty="0"/>
          </a:p>
        </p:txBody>
      </p:sp>
      <p:sp>
        <p:nvSpPr>
          <p:cNvPr id="13" name="Rectangle 12"/>
          <p:cNvSpPr/>
          <p:nvPr/>
        </p:nvSpPr>
        <p:spPr>
          <a:xfrm>
            <a:off x="76200" y="1295400"/>
            <a:ext cx="8991600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93700" lvl="1"/>
            <a:r>
              <a:rPr lang="en-US" sz="2400" dirty="0" err="1"/>
              <a:t>Kompania</a:t>
            </a:r>
            <a:r>
              <a:rPr lang="en-US" sz="2400" dirty="0"/>
              <a:t> per </a:t>
            </a:r>
            <a:r>
              <a:rPr lang="en-US" sz="2400" dirty="0" err="1"/>
              <a:t>prodhimin</a:t>
            </a:r>
            <a:r>
              <a:rPr lang="en-US" sz="2400" dirty="0"/>
              <a:t> e </a:t>
            </a:r>
            <a:r>
              <a:rPr lang="en-US" sz="2400" dirty="0" err="1"/>
              <a:t>telefonave</a:t>
            </a:r>
            <a:r>
              <a:rPr lang="en-US" sz="2400" dirty="0"/>
              <a:t> Samsung </a:t>
            </a:r>
            <a:r>
              <a:rPr lang="en-US" sz="2400" dirty="0" err="1"/>
              <a:t>eshte</a:t>
            </a:r>
            <a:r>
              <a:rPr lang="en-US" sz="2400" dirty="0"/>
              <a:t> ne </a:t>
            </a:r>
            <a:r>
              <a:rPr lang="en-US" sz="2400" dirty="0" err="1"/>
              <a:t>treg</a:t>
            </a:r>
            <a:r>
              <a:rPr lang="en-US" sz="2400" dirty="0"/>
              <a:t> </a:t>
            </a:r>
            <a:r>
              <a:rPr lang="en-US" sz="2400" dirty="0" err="1"/>
              <a:t>qe</a:t>
            </a:r>
            <a:r>
              <a:rPr lang="en-US" sz="2400" dirty="0"/>
              <a:t> </a:t>
            </a:r>
            <a:r>
              <a:rPr lang="en-US" sz="2400" dirty="0" err="1"/>
              <a:t>nje</a:t>
            </a:r>
            <a:r>
              <a:rPr lang="en-US" sz="2400" dirty="0"/>
              <a:t> </a:t>
            </a:r>
            <a:r>
              <a:rPr lang="en-US" sz="2400" dirty="0" err="1"/>
              <a:t>kohe</a:t>
            </a:r>
            <a:r>
              <a:rPr lang="en-US" sz="2400" dirty="0"/>
              <a:t> </a:t>
            </a:r>
            <a:r>
              <a:rPr lang="en-US" sz="2400" dirty="0" err="1"/>
              <a:t>te</a:t>
            </a:r>
            <a:r>
              <a:rPr lang="en-US" sz="2400" dirty="0"/>
              <a:t> </a:t>
            </a:r>
            <a:r>
              <a:rPr lang="en-US" sz="2400" dirty="0" err="1"/>
              <a:t>gjate</a:t>
            </a:r>
            <a:r>
              <a:rPr lang="en-US" sz="2400" dirty="0"/>
              <a:t>, </a:t>
            </a:r>
            <a:r>
              <a:rPr lang="en-US" sz="2400" dirty="0" err="1"/>
              <a:t>Iphone</a:t>
            </a:r>
            <a:r>
              <a:rPr lang="en-US" sz="2400" dirty="0"/>
              <a:t> </a:t>
            </a:r>
            <a:r>
              <a:rPr lang="en-US" sz="2400" dirty="0" err="1"/>
              <a:t>eshte</a:t>
            </a:r>
            <a:r>
              <a:rPr lang="en-US" sz="2400" dirty="0"/>
              <a:t> </a:t>
            </a:r>
            <a:r>
              <a:rPr lang="en-US" sz="2400" dirty="0" err="1"/>
              <a:t>konkurenti</a:t>
            </a:r>
            <a:r>
              <a:rPr lang="en-US" sz="2400" dirty="0"/>
              <a:t> </a:t>
            </a:r>
            <a:r>
              <a:rPr lang="en-US" sz="2400" dirty="0" err="1"/>
              <a:t>kryesor</a:t>
            </a:r>
            <a:r>
              <a:rPr lang="en-US" sz="2400" dirty="0"/>
              <a:t> I </a:t>
            </a:r>
            <a:r>
              <a:rPr lang="en-US" sz="2400" dirty="0" err="1"/>
              <a:t>tij</a:t>
            </a:r>
            <a:r>
              <a:rPr lang="en-US" sz="2400" dirty="0"/>
              <a:t>. </a:t>
            </a:r>
            <a:r>
              <a:rPr lang="en-US" sz="2400" dirty="0" err="1"/>
              <a:t>Shitja</a:t>
            </a:r>
            <a:r>
              <a:rPr lang="en-US" sz="2400" dirty="0"/>
              <a:t> e </a:t>
            </a:r>
            <a:r>
              <a:rPr lang="en-US" sz="2400" dirty="0" err="1"/>
              <a:t>telefonave</a:t>
            </a:r>
            <a:r>
              <a:rPr lang="en-US" sz="2400" dirty="0"/>
              <a:t> </a:t>
            </a:r>
            <a:r>
              <a:rPr lang="en-US" sz="2400" dirty="0" err="1"/>
              <a:t>te</a:t>
            </a:r>
            <a:r>
              <a:rPr lang="en-US" sz="2400" dirty="0"/>
              <a:t> </a:t>
            </a:r>
            <a:r>
              <a:rPr lang="en-US" sz="2400" dirty="0" err="1"/>
              <a:t>kompanis</a:t>
            </a:r>
            <a:r>
              <a:rPr lang="en-US" sz="2400" dirty="0"/>
              <a:t> </a:t>
            </a:r>
            <a:r>
              <a:rPr lang="en-US" sz="2400" dirty="0" err="1"/>
              <a:t>samusng</a:t>
            </a:r>
            <a:r>
              <a:rPr lang="en-US" sz="2400" dirty="0"/>
              <a:t> per </a:t>
            </a:r>
            <a:r>
              <a:rPr lang="en-US" sz="2400" dirty="0" err="1"/>
              <a:t>vitin</a:t>
            </a:r>
            <a:r>
              <a:rPr lang="en-US" sz="2400" dirty="0"/>
              <a:t> 2016 </a:t>
            </a:r>
            <a:r>
              <a:rPr lang="en-US" sz="2400" dirty="0" err="1"/>
              <a:t>ishte</a:t>
            </a:r>
            <a:r>
              <a:rPr lang="en-US" sz="2400" dirty="0"/>
              <a:t> 25 </a:t>
            </a:r>
            <a:r>
              <a:rPr lang="en-US" sz="2400" dirty="0" err="1"/>
              <a:t>milion</a:t>
            </a:r>
            <a:r>
              <a:rPr lang="en-US" sz="2400" dirty="0"/>
              <a:t> </a:t>
            </a:r>
            <a:r>
              <a:rPr lang="en-US" sz="2400" dirty="0" err="1"/>
              <a:t>ndersa</a:t>
            </a:r>
            <a:r>
              <a:rPr lang="en-US" sz="2400" dirty="0"/>
              <a:t> ne </a:t>
            </a:r>
            <a:r>
              <a:rPr lang="en-US" sz="2400" dirty="0" err="1"/>
              <a:t>vitin</a:t>
            </a:r>
            <a:r>
              <a:rPr lang="en-US" sz="2400" dirty="0"/>
              <a:t> 2017 </a:t>
            </a:r>
            <a:r>
              <a:rPr lang="en-US" sz="2400" dirty="0" err="1"/>
              <a:t>shitja</a:t>
            </a:r>
            <a:r>
              <a:rPr lang="en-US" sz="2400" dirty="0"/>
              <a:t> </a:t>
            </a:r>
            <a:r>
              <a:rPr lang="en-US" sz="2400" dirty="0" err="1"/>
              <a:t>ishte</a:t>
            </a:r>
            <a:r>
              <a:rPr lang="en-US" sz="2400" dirty="0"/>
              <a:t> 19 </a:t>
            </a:r>
            <a:r>
              <a:rPr lang="en-US" sz="2400" dirty="0" err="1"/>
              <a:t>milion</a:t>
            </a:r>
            <a:r>
              <a:rPr lang="en-US" sz="2400" dirty="0"/>
              <a:t>. </a:t>
            </a:r>
            <a:r>
              <a:rPr lang="en-US" sz="2400" dirty="0" err="1"/>
              <a:t>Situata</a:t>
            </a:r>
            <a:r>
              <a:rPr lang="en-US" sz="2400" dirty="0"/>
              <a:t> ne Samsung </a:t>
            </a:r>
            <a:r>
              <a:rPr lang="en-US" sz="2400" dirty="0" err="1"/>
              <a:t>nuk</a:t>
            </a:r>
            <a:r>
              <a:rPr lang="en-US" sz="2400" dirty="0"/>
              <a:t> </a:t>
            </a:r>
            <a:r>
              <a:rPr lang="en-US" sz="2400" dirty="0" err="1"/>
              <a:t>eshte</a:t>
            </a:r>
            <a:r>
              <a:rPr lang="en-US" sz="2400" dirty="0"/>
              <a:t> </a:t>
            </a:r>
            <a:r>
              <a:rPr lang="en-US" sz="2400" dirty="0" err="1"/>
              <a:t>edhe</a:t>
            </a:r>
            <a:r>
              <a:rPr lang="en-US" sz="2400" dirty="0"/>
              <a:t> </a:t>
            </a:r>
            <a:r>
              <a:rPr lang="en-US" sz="2400" dirty="0" err="1"/>
              <a:t>aq</a:t>
            </a:r>
            <a:r>
              <a:rPr lang="en-US" sz="2400" dirty="0"/>
              <a:t> e </a:t>
            </a:r>
            <a:r>
              <a:rPr lang="en-US" sz="2400" dirty="0" err="1"/>
              <a:t>kenaqshme</a:t>
            </a:r>
            <a:r>
              <a:rPr lang="en-US" sz="2400" dirty="0"/>
              <a:t> </a:t>
            </a:r>
            <a:r>
              <a:rPr lang="en-US" sz="2400" dirty="0" err="1"/>
              <a:t>dhe</a:t>
            </a:r>
            <a:r>
              <a:rPr lang="en-US" sz="2400" dirty="0"/>
              <a:t> </a:t>
            </a:r>
            <a:r>
              <a:rPr lang="en-US" sz="2400" dirty="0" err="1"/>
              <a:t>fitimet</a:t>
            </a:r>
            <a:r>
              <a:rPr lang="en-US" sz="2400" dirty="0"/>
              <a:t> </a:t>
            </a:r>
            <a:r>
              <a:rPr lang="en-US" sz="2400" dirty="0" err="1"/>
              <a:t>nuk</a:t>
            </a:r>
            <a:r>
              <a:rPr lang="en-US" sz="2400" dirty="0"/>
              <a:t> jane ne </a:t>
            </a:r>
            <a:r>
              <a:rPr lang="en-US" sz="2400" dirty="0" err="1"/>
              <a:t>nivelin</a:t>
            </a:r>
            <a:r>
              <a:rPr lang="en-US" sz="2400" dirty="0"/>
              <a:t> e </a:t>
            </a:r>
            <a:r>
              <a:rPr lang="en-US" sz="2400" dirty="0" err="1"/>
              <a:t>meparshem</a:t>
            </a:r>
            <a:r>
              <a:rPr lang="en-US" sz="2400" dirty="0"/>
              <a:t>.</a:t>
            </a:r>
          </a:p>
          <a:p>
            <a:pPr marL="393700" lvl="1"/>
            <a:r>
              <a:rPr lang="en-US" sz="2400" b="1" dirty="0" err="1">
                <a:solidFill>
                  <a:srgbClr val="00B0F0"/>
                </a:solidFill>
              </a:rPr>
              <a:t>Kerkesa</a:t>
            </a:r>
            <a:r>
              <a:rPr lang="en-US" sz="2400" b="1" dirty="0">
                <a:solidFill>
                  <a:srgbClr val="00B0F0"/>
                </a:solidFill>
              </a:rPr>
              <a:t>: </a:t>
            </a:r>
            <a:r>
              <a:rPr lang="en-US" sz="2400" b="1" dirty="0" err="1">
                <a:solidFill>
                  <a:srgbClr val="C00000"/>
                </a:solidFill>
              </a:rPr>
              <a:t>Te</a:t>
            </a:r>
            <a:r>
              <a:rPr lang="en-US" sz="2400" b="1" dirty="0">
                <a:solidFill>
                  <a:srgbClr val="C00000"/>
                </a:solidFill>
              </a:rPr>
              <a:t> </a:t>
            </a:r>
            <a:r>
              <a:rPr lang="en-US" sz="2400" b="1" dirty="0" err="1">
                <a:solidFill>
                  <a:srgbClr val="C00000"/>
                </a:solidFill>
              </a:rPr>
              <a:t>behet</a:t>
            </a:r>
            <a:r>
              <a:rPr lang="en-US" sz="2400" b="1" dirty="0">
                <a:solidFill>
                  <a:srgbClr val="C00000"/>
                </a:solidFill>
              </a:rPr>
              <a:t> </a:t>
            </a:r>
            <a:r>
              <a:rPr lang="en-US" sz="2400" b="1" dirty="0" err="1">
                <a:solidFill>
                  <a:srgbClr val="C00000"/>
                </a:solidFill>
              </a:rPr>
              <a:t>planifikimi</a:t>
            </a:r>
            <a:r>
              <a:rPr lang="en-US" sz="2400" b="1" dirty="0">
                <a:solidFill>
                  <a:srgbClr val="C00000"/>
                </a:solidFill>
              </a:rPr>
              <a:t> per </a:t>
            </a:r>
            <a:r>
              <a:rPr lang="en-US" sz="2400" b="1" dirty="0" err="1">
                <a:solidFill>
                  <a:srgbClr val="C00000"/>
                </a:solidFill>
              </a:rPr>
              <a:t>kompanin</a:t>
            </a:r>
            <a:r>
              <a:rPr lang="en-US" sz="2400" b="1" dirty="0">
                <a:solidFill>
                  <a:srgbClr val="C00000"/>
                </a:solidFill>
              </a:rPr>
              <a:t> ne </a:t>
            </a:r>
            <a:r>
              <a:rPr lang="en-US" sz="2400" b="1" dirty="0" err="1">
                <a:solidFill>
                  <a:srgbClr val="C00000"/>
                </a:solidFill>
              </a:rPr>
              <a:t>fjal</a:t>
            </a:r>
            <a:r>
              <a:rPr lang="en-US" sz="2400" b="1" dirty="0">
                <a:solidFill>
                  <a:srgbClr val="C00000"/>
                </a:solidFill>
              </a:rPr>
              <a:t> duke </a:t>
            </a:r>
            <a:r>
              <a:rPr lang="en-US" sz="2400" b="1" dirty="0" err="1">
                <a:solidFill>
                  <a:srgbClr val="C00000"/>
                </a:solidFill>
              </a:rPr>
              <a:t>ndjekur</a:t>
            </a:r>
            <a:r>
              <a:rPr lang="en-US" sz="2400" b="1" dirty="0">
                <a:solidFill>
                  <a:srgbClr val="C00000"/>
                </a:solidFill>
              </a:rPr>
              <a:t> 5 </a:t>
            </a:r>
            <a:r>
              <a:rPr lang="en-US" sz="2400" b="1" dirty="0" err="1">
                <a:solidFill>
                  <a:srgbClr val="C00000"/>
                </a:solidFill>
              </a:rPr>
              <a:t>hapat</a:t>
            </a:r>
            <a:r>
              <a:rPr lang="en-US" sz="2400" b="1" dirty="0">
                <a:solidFill>
                  <a:srgbClr val="C00000"/>
                </a:solidFill>
              </a:rPr>
              <a:t> e </a:t>
            </a:r>
            <a:r>
              <a:rPr lang="en-US" sz="2400" b="1" dirty="0" err="1">
                <a:solidFill>
                  <a:srgbClr val="C00000"/>
                </a:solidFill>
              </a:rPr>
              <a:t>procesit</a:t>
            </a:r>
            <a:r>
              <a:rPr lang="en-US" sz="2400" b="1" dirty="0">
                <a:solidFill>
                  <a:srgbClr val="C00000"/>
                </a:solidFill>
              </a:rPr>
              <a:t> </a:t>
            </a:r>
            <a:r>
              <a:rPr lang="en-US" sz="2400" b="1" dirty="0" err="1">
                <a:solidFill>
                  <a:srgbClr val="C00000"/>
                </a:solidFill>
              </a:rPr>
              <a:t>te</a:t>
            </a:r>
            <a:r>
              <a:rPr lang="en-US" sz="2400" b="1" dirty="0">
                <a:solidFill>
                  <a:srgbClr val="C00000"/>
                </a:solidFill>
              </a:rPr>
              <a:t> </a:t>
            </a:r>
            <a:r>
              <a:rPr lang="en-US" sz="2400" b="1" dirty="0" err="1">
                <a:solidFill>
                  <a:srgbClr val="C00000"/>
                </a:solidFill>
              </a:rPr>
              <a:t>planifikimit</a:t>
            </a:r>
            <a:r>
              <a:rPr lang="en-US" sz="2400" b="1" dirty="0">
                <a:solidFill>
                  <a:srgbClr val="C00000"/>
                </a:solidFill>
              </a:rPr>
              <a:t>?</a:t>
            </a:r>
          </a:p>
          <a:p>
            <a:pPr marL="393700" lvl="1"/>
            <a:r>
              <a:rPr lang="en-US" sz="2000" b="1" dirty="0" err="1">
                <a:solidFill>
                  <a:srgbClr val="7030A0"/>
                </a:solidFill>
              </a:rPr>
              <a:t>Hapi</a:t>
            </a:r>
            <a:r>
              <a:rPr lang="en-US" sz="2000" b="1" dirty="0">
                <a:solidFill>
                  <a:srgbClr val="7030A0"/>
                </a:solidFill>
              </a:rPr>
              <a:t> 1: </a:t>
            </a:r>
            <a:r>
              <a:rPr lang="en-US" sz="2000" b="1" dirty="0" err="1">
                <a:solidFill>
                  <a:srgbClr val="7030A0"/>
                </a:solidFill>
              </a:rPr>
              <a:t>Definimi</a:t>
            </a:r>
            <a:r>
              <a:rPr lang="en-US" sz="2000" b="1" dirty="0">
                <a:solidFill>
                  <a:srgbClr val="7030A0"/>
                </a:solidFill>
              </a:rPr>
              <a:t> I </a:t>
            </a:r>
            <a:r>
              <a:rPr lang="en-US" sz="2000" b="1" dirty="0" err="1">
                <a:solidFill>
                  <a:srgbClr val="7030A0"/>
                </a:solidFill>
              </a:rPr>
              <a:t>problemit</a:t>
            </a:r>
            <a:r>
              <a:rPr lang="en-US" sz="2000" b="1" dirty="0">
                <a:solidFill>
                  <a:srgbClr val="7030A0"/>
                </a:solidFill>
              </a:rPr>
              <a:t>/</a:t>
            </a:r>
            <a:r>
              <a:rPr lang="en-US" sz="2000" b="1" dirty="0" err="1">
                <a:solidFill>
                  <a:srgbClr val="7030A0"/>
                </a:solidFill>
              </a:rPr>
              <a:t>qellimit</a:t>
            </a:r>
            <a:endParaRPr lang="en-US" sz="2000" b="1" dirty="0">
              <a:solidFill>
                <a:srgbClr val="7030A0"/>
              </a:solidFill>
            </a:endParaRPr>
          </a:p>
          <a:p>
            <a:pPr marL="393700" lvl="1"/>
            <a:r>
              <a:rPr lang="en-US" sz="2000" b="1" dirty="0" err="1">
                <a:solidFill>
                  <a:srgbClr val="7030A0"/>
                </a:solidFill>
              </a:rPr>
              <a:t>Hapi</a:t>
            </a:r>
            <a:r>
              <a:rPr lang="en-US" sz="2000" b="1" dirty="0">
                <a:solidFill>
                  <a:srgbClr val="7030A0"/>
                </a:solidFill>
              </a:rPr>
              <a:t> 2: </a:t>
            </a:r>
            <a:r>
              <a:rPr lang="sq-AL" sz="2000" b="1" i="1" dirty="0">
                <a:solidFill>
                  <a:srgbClr val="7030A0"/>
                </a:solidFill>
              </a:rPr>
              <a:t>Përcaktimi i të gjitha mundesive </a:t>
            </a:r>
            <a:endParaRPr lang="sq-AL" sz="2000" b="1" dirty="0">
              <a:solidFill>
                <a:srgbClr val="7030A0"/>
              </a:solidFill>
            </a:endParaRPr>
          </a:p>
          <a:p>
            <a:pPr marL="393700" lvl="1"/>
            <a:r>
              <a:rPr lang="en-US" sz="2000" b="1" dirty="0" err="1">
                <a:solidFill>
                  <a:srgbClr val="7030A0"/>
                </a:solidFill>
              </a:rPr>
              <a:t>Hapi</a:t>
            </a:r>
            <a:r>
              <a:rPr lang="en-US" sz="2000" b="1" dirty="0">
                <a:solidFill>
                  <a:srgbClr val="7030A0"/>
                </a:solidFill>
              </a:rPr>
              <a:t> 3: </a:t>
            </a:r>
            <a:r>
              <a:rPr lang="sq-AL" sz="2000" b="1" i="1" dirty="0">
                <a:solidFill>
                  <a:srgbClr val="7030A0"/>
                </a:solidFill>
              </a:rPr>
              <a:t>Zgjedhja e alternativës më të mirë </a:t>
            </a:r>
            <a:endParaRPr lang="en-US" sz="2000" b="1" dirty="0">
              <a:solidFill>
                <a:srgbClr val="7030A0"/>
              </a:solidFill>
            </a:endParaRPr>
          </a:p>
          <a:p>
            <a:pPr marL="393700" lvl="1"/>
            <a:r>
              <a:rPr lang="en-US" sz="2000" b="1" dirty="0" err="1">
                <a:solidFill>
                  <a:srgbClr val="7030A0"/>
                </a:solidFill>
              </a:rPr>
              <a:t>Hapi</a:t>
            </a:r>
            <a:r>
              <a:rPr lang="en-US" sz="2000" b="1" dirty="0">
                <a:solidFill>
                  <a:srgbClr val="7030A0"/>
                </a:solidFill>
              </a:rPr>
              <a:t> 4: </a:t>
            </a:r>
            <a:r>
              <a:rPr lang="sq-AL" sz="2000" b="1" i="1" dirty="0">
                <a:solidFill>
                  <a:srgbClr val="7030A0"/>
                </a:solidFill>
              </a:rPr>
              <a:t>Zhvillimi i alternativës së zgjedhur</a:t>
            </a:r>
            <a:endParaRPr lang="en-US" sz="2000" b="1" dirty="0">
              <a:solidFill>
                <a:srgbClr val="7030A0"/>
              </a:solidFill>
            </a:endParaRPr>
          </a:p>
          <a:p>
            <a:pPr marL="393700" lvl="1"/>
            <a:r>
              <a:rPr lang="en-US" sz="2000" b="1" dirty="0" err="1">
                <a:solidFill>
                  <a:srgbClr val="7030A0"/>
                </a:solidFill>
              </a:rPr>
              <a:t>Hapi</a:t>
            </a:r>
            <a:r>
              <a:rPr lang="en-US" sz="2000" b="1" dirty="0">
                <a:solidFill>
                  <a:srgbClr val="7030A0"/>
                </a:solidFill>
              </a:rPr>
              <a:t> 5: </a:t>
            </a:r>
            <a:r>
              <a:rPr lang="en-US" sz="2000" b="1" dirty="0" err="1">
                <a:solidFill>
                  <a:srgbClr val="7030A0"/>
                </a:solidFill>
              </a:rPr>
              <a:t>Aktivizimi</a:t>
            </a:r>
            <a:r>
              <a:rPr lang="en-US" sz="2000" b="1" dirty="0">
                <a:solidFill>
                  <a:srgbClr val="7030A0"/>
                </a:solidFill>
              </a:rPr>
              <a:t> I </a:t>
            </a:r>
            <a:r>
              <a:rPr lang="en-US" sz="2000" b="1" dirty="0" err="1">
                <a:solidFill>
                  <a:srgbClr val="7030A0"/>
                </a:solidFill>
              </a:rPr>
              <a:t>pkaneve</a:t>
            </a:r>
            <a:endParaRPr lang="en-US" sz="20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8076476"/>
      </p:ext>
    </p:extLst>
  </p:cSld>
  <p:clrMapOvr>
    <a:masterClrMapping/>
  </p:clrMapOvr>
  <p:transition spd="slow">
    <p:cover dir="r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914400"/>
          </a:xfrm>
        </p:spPr>
        <p:txBody>
          <a:bodyPr>
            <a:normAutofit/>
          </a:bodyPr>
          <a:lstStyle/>
          <a:p>
            <a:pPr algn="ctr"/>
            <a:r>
              <a:rPr lang="sq-AL" sz="4800" b="1" dirty="0">
                <a:solidFill>
                  <a:srgbClr val="002060"/>
                </a:solidFill>
              </a:rPr>
              <a:t> Parashikimi</a:t>
            </a:r>
            <a:endParaRPr lang="en-US" sz="4800" dirty="0">
              <a:solidFill>
                <a:srgbClr val="00206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defRPr/>
            </a:pPr>
            <a:fld id="{77D2E914-302B-4EAA-B283-802C1F4B236A}" type="datetime1">
              <a:rPr lang="en-US" smtClean="0"/>
              <a:t>31.10.2018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Menaxhimi    Prof: Blerim Morina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2F6930-5475-4E3B-AA1F-2B330B3CAB58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8229600" cy="4876801"/>
          </a:xfrm>
        </p:spPr>
        <p:txBody>
          <a:bodyPr/>
          <a:lstStyle/>
          <a:p>
            <a:pPr lvl="5">
              <a:buNone/>
            </a:pPr>
            <a:endParaRPr lang="en-US" sz="3200" b="1" i="1" dirty="0">
              <a:solidFill>
                <a:srgbClr val="0070C0"/>
              </a:solidFill>
            </a:endParaRPr>
          </a:p>
          <a:p>
            <a:pPr lvl="5">
              <a:buNone/>
            </a:pPr>
            <a:r>
              <a:rPr lang="en-US" sz="3200" b="1" i="1" dirty="0" err="1">
                <a:solidFill>
                  <a:schemeClr val="accent5">
                    <a:lumMod val="75000"/>
                  </a:schemeClr>
                </a:solidFill>
              </a:rPr>
              <a:t>Qellimi</a:t>
            </a:r>
            <a:r>
              <a:rPr lang="en-US" sz="3200" b="1" i="1" dirty="0">
                <a:solidFill>
                  <a:schemeClr val="accent5">
                    <a:lumMod val="75000"/>
                  </a:schemeClr>
                </a:solidFill>
              </a:rPr>
              <a:t> I </a:t>
            </a:r>
            <a:r>
              <a:rPr lang="en-US" sz="3200" b="1" i="1" dirty="0" err="1">
                <a:solidFill>
                  <a:schemeClr val="accent5">
                    <a:lumMod val="75000"/>
                  </a:schemeClr>
                </a:solidFill>
              </a:rPr>
              <a:t>mesimit</a:t>
            </a:r>
            <a:r>
              <a:rPr lang="en-US" sz="3200" b="1" i="1" dirty="0">
                <a:solidFill>
                  <a:schemeClr val="accent5">
                    <a:lumMod val="75000"/>
                  </a:schemeClr>
                </a:solidFill>
              </a:rPr>
              <a:t>:</a:t>
            </a:r>
          </a:p>
          <a:p>
            <a:pPr lvl="5">
              <a:buNone/>
            </a:pPr>
            <a:r>
              <a:rPr lang="en-US" sz="3200" b="1" i="1" dirty="0">
                <a:solidFill>
                  <a:srgbClr val="0070C0"/>
                </a:solidFill>
              </a:rPr>
              <a:t>P</a:t>
            </a:r>
            <a:r>
              <a:rPr lang="sq-AL" sz="3200" b="1" i="1" dirty="0">
                <a:solidFill>
                  <a:srgbClr val="0070C0"/>
                </a:solidFill>
              </a:rPr>
              <a:t>arashikimit</a:t>
            </a:r>
            <a:r>
              <a:rPr lang="en-US" sz="3200" b="1" i="1" dirty="0">
                <a:solidFill>
                  <a:srgbClr val="0070C0"/>
                </a:solidFill>
              </a:rPr>
              <a:t> ne </a:t>
            </a:r>
            <a:r>
              <a:rPr lang="en-US" sz="3200" b="1" i="1" dirty="0" err="1">
                <a:solidFill>
                  <a:srgbClr val="0070C0"/>
                </a:solidFill>
              </a:rPr>
              <a:t>menaxhim</a:t>
            </a:r>
            <a:endParaRPr lang="sq-AL" sz="3200" b="1" i="1" dirty="0">
              <a:solidFill>
                <a:srgbClr val="0070C0"/>
              </a:solidFill>
            </a:endParaRPr>
          </a:p>
          <a:p>
            <a:pPr lvl="5">
              <a:buNone/>
            </a:pPr>
            <a:r>
              <a:rPr lang="sq-AL" sz="3200" b="1" i="1" dirty="0">
                <a:solidFill>
                  <a:srgbClr val="0070C0"/>
                </a:solidFill>
              </a:rPr>
              <a:t>Premisat</a:t>
            </a:r>
          </a:p>
          <a:p>
            <a:pPr lvl="5">
              <a:buNone/>
            </a:pPr>
            <a:r>
              <a:rPr lang="sq-AL" sz="3200" b="1" i="1" dirty="0">
                <a:solidFill>
                  <a:srgbClr val="0070C0"/>
                </a:solidFill>
              </a:rPr>
              <a:t>Metodat e parashikimit</a:t>
            </a:r>
          </a:p>
        </p:txBody>
      </p:sp>
    </p:spTree>
  </p:cSld>
  <p:clrMapOvr>
    <a:masterClrMapping/>
  </p:clrMapOvr>
  <p:transition spd="slow"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914400"/>
          </a:xfrm>
        </p:spPr>
        <p:txBody>
          <a:bodyPr>
            <a:normAutofit/>
          </a:bodyPr>
          <a:lstStyle/>
          <a:p>
            <a:pPr algn="ctr"/>
            <a:r>
              <a:rPr lang="sq-AL" sz="4800" b="1" dirty="0">
                <a:solidFill>
                  <a:srgbClr val="002060"/>
                </a:solidFill>
              </a:rPr>
              <a:t> Parashikimi</a:t>
            </a:r>
            <a:endParaRPr lang="en-US" sz="4800" dirty="0">
              <a:solidFill>
                <a:srgbClr val="00206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defRPr/>
            </a:pPr>
            <a:fld id="{77D2E914-302B-4EAA-B283-802C1F4B236A}" type="datetime1">
              <a:rPr lang="en-US" smtClean="0"/>
              <a:t>31.10.2018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Menaxhimi    Prof: Blerim Morina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2F6930-5475-4E3B-AA1F-2B330B3CAB58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7" name="Content Placeholder 5"/>
          <p:cNvSpPr txBox="1">
            <a:spLocks/>
          </p:cNvSpPr>
          <p:nvPr/>
        </p:nvSpPr>
        <p:spPr>
          <a:xfrm>
            <a:off x="536448" y="1844040"/>
            <a:ext cx="8229600" cy="493776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Wingdings 3"/>
              <a:buNone/>
            </a:pPr>
            <a:r>
              <a:rPr lang="en-US" sz="2800" b="1" dirty="0"/>
              <a:t>Ne </a:t>
            </a:r>
            <a:r>
              <a:rPr lang="en-US" sz="2800" b="1" dirty="0" err="1"/>
              <a:t>qka</a:t>
            </a:r>
            <a:r>
              <a:rPr lang="en-US" sz="2800" b="1" dirty="0"/>
              <a:t> </a:t>
            </a:r>
            <a:r>
              <a:rPr lang="en-US" sz="2800" b="1" dirty="0" err="1"/>
              <a:t>mbeshtetet</a:t>
            </a:r>
            <a:r>
              <a:rPr lang="en-US" sz="2800" b="1" dirty="0"/>
              <a:t> </a:t>
            </a:r>
            <a:r>
              <a:rPr lang="en-US" sz="2800" b="1" dirty="0" err="1"/>
              <a:t>parashikimi</a:t>
            </a:r>
            <a:r>
              <a:rPr lang="en-US" sz="2800" b="1" dirty="0"/>
              <a:t> </a:t>
            </a:r>
            <a:r>
              <a:rPr lang="en-US" sz="2800" b="1" dirty="0" err="1"/>
              <a:t>te</a:t>
            </a:r>
            <a:r>
              <a:rPr lang="en-US" sz="2800" b="1" dirty="0"/>
              <a:t> </a:t>
            </a:r>
            <a:r>
              <a:rPr lang="en-US" sz="2800" b="1" dirty="0" err="1"/>
              <a:t>menaxhimi</a:t>
            </a:r>
            <a:r>
              <a:rPr lang="en-US" sz="2800" b="1" dirty="0"/>
              <a:t>?</a:t>
            </a:r>
          </a:p>
          <a:p>
            <a:pPr marL="0" indent="0" fontAlgn="auto">
              <a:spcAft>
                <a:spcPts val="0"/>
              </a:spcAft>
              <a:buFont typeface="Wingdings 3"/>
              <a:buNone/>
            </a:pPr>
            <a:r>
              <a:rPr lang="en-US" sz="2800" b="1" dirty="0" err="1">
                <a:solidFill>
                  <a:srgbClr val="0070C0"/>
                </a:solidFill>
              </a:rPr>
              <a:t>Cka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  <a:r>
              <a:rPr lang="en-US" sz="2800" b="1" dirty="0" err="1">
                <a:solidFill>
                  <a:srgbClr val="0070C0"/>
                </a:solidFill>
              </a:rPr>
              <a:t>kuptoni</a:t>
            </a:r>
            <a:r>
              <a:rPr lang="en-US" sz="2800" b="1" dirty="0">
                <a:solidFill>
                  <a:srgbClr val="0070C0"/>
                </a:solidFill>
              </a:rPr>
              <a:t> me </a:t>
            </a:r>
            <a:r>
              <a:rPr lang="en-US" sz="2800" b="1" dirty="0" err="1">
                <a:solidFill>
                  <a:srgbClr val="0070C0"/>
                </a:solidFill>
              </a:rPr>
              <a:t>parasupozime</a:t>
            </a:r>
            <a:r>
              <a:rPr lang="en-US" sz="2800" b="1" dirty="0">
                <a:solidFill>
                  <a:srgbClr val="0070C0"/>
                </a:solidFill>
              </a:rPr>
              <a:t>?</a:t>
            </a:r>
          </a:p>
          <a:p>
            <a:pPr marL="0" indent="0" fontAlgn="auto">
              <a:spcAft>
                <a:spcPts val="0"/>
              </a:spcAft>
              <a:buFont typeface="Wingdings 3"/>
              <a:buNone/>
            </a:pPr>
            <a:r>
              <a:rPr lang="en-US" sz="2800" b="1" dirty="0" err="1">
                <a:solidFill>
                  <a:schemeClr val="accent4">
                    <a:lumMod val="75000"/>
                  </a:schemeClr>
                </a:solidFill>
              </a:rPr>
              <a:t>Parasupozimet</a:t>
            </a:r>
            <a:r>
              <a:rPr lang="en-US" sz="28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accent4">
                    <a:lumMod val="75000"/>
                  </a:schemeClr>
                </a:solidFill>
              </a:rPr>
              <a:t>paraqesin</a:t>
            </a:r>
            <a:r>
              <a:rPr lang="en-US" sz="28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accent4">
                    <a:lumMod val="75000"/>
                  </a:schemeClr>
                </a:solidFill>
              </a:rPr>
              <a:t>vlerismin</a:t>
            </a:r>
            <a:r>
              <a:rPr lang="en-US" sz="2800" b="1" dirty="0">
                <a:solidFill>
                  <a:schemeClr val="accent4">
                    <a:lumMod val="75000"/>
                  </a:schemeClr>
                </a:solidFill>
              </a:rPr>
              <a:t> e </a:t>
            </a:r>
            <a:r>
              <a:rPr lang="en-US" sz="2800" b="1" dirty="0" err="1">
                <a:solidFill>
                  <a:schemeClr val="accent4">
                    <a:lumMod val="75000"/>
                  </a:schemeClr>
                </a:solidFill>
              </a:rPr>
              <a:t>gjendjes</a:t>
            </a:r>
            <a:r>
              <a:rPr lang="en-US" sz="2800" b="1" dirty="0">
                <a:solidFill>
                  <a:schemeClr val="accent4">
                    <a:lumMod val="75000"/>
                  </a:schemeClr>
                </a:solidFill>
              </a:rPr>
              <a:t> ne </a:t>
            </a:r>
            <a:r>
              <a:rPr lang="en-US" sz="2800" b="1" dirty="0" err="1">
                <a:solidFill>
                  <a:schemeClr val="accent4">
                    <a:lumMod val="75000"/>
                  </a:schemeClr>
                </a:solidFill>
              </a:rPr>
              <a:t>disa</a:t>
            </a:r>
            <a:r>
              <a:rPr lang="en-US" sz="28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accent4">
                    <a:lumMod val="75000"/>
                  </a:schemeClr>
                </a:solidFill>
              </a:rPr>
              <a:t>nivele</a:t>
            </a:r>
            <a:r>
              <a:rPr lang="en-US" sz="2800" b="1" dirty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en-US" sz="2800" b="1" dirty="0" err="1">
                <a:solidFill>
                  <a:schemeClr val="accent4">
                    <a:lumMod val="75000"/>
                  </a:schemeClr>
                </a:solidFill>
              </a:rPr>
              <a:t>cilat</a:t>
            </a:r>
            <a:r>
              <a:rPr lang="en-US" sz="2800" b="1" dirty="0">
                <a:solidFill>
                  <a:schemeClr val="accent4">
                    <a:lumMod val="75000"/>
                  </a:schemeClr>
                </a:solidFill>
              </a:rPr>
              <a:t> jane </a:t>
            </a:r>
            <a:r>
              <a:rPr lang="en-US" sz="2800" b="1" dirty="0" err="1">
                <a:solidFill>
                  <a:schemeClr val="accent4">
                    <a:lumMod val="75000"/>
                  </a:schemeClr>
                </a:solidFill>
              </a:rPr>
              <a:t>ato</a:t>
            </a:r>
            <a:r>
              <a:rPr lang="en-US" sz="2800" b="1" dirty="0">
                <a:solidFill>
                  <a:schemeClr val="accent4">
                    <a:lumMod val="75000"/>
                  </a:schemeClr>
                </a:solidFill>
              </a:rPr>
              <a:t>? </a:t>
            </a:r>
          </a:p>
          <a:p>
            <a:pPr marL="0" indent="0" fontAlgn="auto">
              <a:spcAft>
                <a:spcPts val="0"/>
              </a:spcAft>
              <a:buFont typeface="Wingdings 3"/>
              <a:buNone/>
            </a:pPr>
            <a:r>
              <a:rPr lang="en-US" sz="2800" b="1" dirty="0" err="1">
                <a:solidFill>
                  <a:srgbClr val="FF0000"/>
                </a:solidFill>
              </a:rPr>
              <a:t>Cilat</a:t>
            </a:r>
            <a:r>
              <a:rPr lang="en-US" sz="2800" b="1" dirty="0">
                <a:solidFill>
                  <a:srgbClr val="FF0000"/>
                </a:solidFill>
              </a:rPr>
              <a:t> jane </a:t>
            </a:r>
            <a:r>
              <a:rPr lang="en-US" sz="2800" b="1" dirty="0" err="1">
                <a:solidFill>
                  <a:srgbClr val="FF0000"/>
                </a:solidFill>
              </a:rPr>
              <a:t>metodat</a:t>
            </a:r>
            <a:r>
              <a:rPr lang="en-US" sz="2800" b="1" dirty="0">
                <a:solidFill>
                  <a:srgbClr val="FF0000"/>
                </a:solidFill>
              </a:rPr>
              <a:t> e </a:t>
            </a:r>
            <a:r>
              <a:rPr lang="en-US" sz="2800" b="1" dirty="0" err="1">
                <a:solidFill>
                  <a:srgbClr val="FF0000"/>
                </a:solidFill>
              </a:rPr>
              <a:t>parashikimit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dhe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qka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kuptoni</a:t>
            </a:r>
            <a:r>
              <a:rPr lang="en-US" sz="2800" b="1" dirty="0">
                <a:solidFill>
                  <a:srgbClr val="FF0000"/>
                </a:solidFill>
              </a:rPr>
              <a:t> me </a:t>
            </a:r>
            <a:r>
              <a:rPr lang="en-US" sz="2800" b="1" dirty="0" err="1">
                <a:solidFill>
                  <a:srgbClr val="FF0000"/>
                </a:solidFill>
              </a:rPr>
              <a:t>ato</a:t>
            </a:r>
            <a:r>
              <a:rPr lang="en-US" sz="2800" b="1" dirty="0">
                <a:solidFill>
                  <a:srgbClr val="FF0000"/>
                </a:solidFill>
              </a:rPr>
              <a:t>?</a:t>
            </a:r>
          </a:p>
          <a:p>
            <a:pPr marL="0" indent="0" fontAlgn="auto">
              <a:spcAft>
                <a:spcPts val="0"/>
              </a:spcAft>
              <a:buFont typeface="Wingdings 3"/>
              <a:buNone/>
            </a:pP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</a:rPr>
              <a:t>Sa I </a:t>
            </a:r>
            <a:r>
              <a:rPr lang="en-US" sz="2800" b="1" dirty="0" err="1">
                <a:solidFill>
                  <a:schemeClr val="accent5">
                    <a:lumMod val="75000"/>
                  </a:schemeClr>
                </a:solidFill>
              </a:rPr>
              <a:t>perket</a:t>
            </a: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accent5">
                    <a:lumMod val="75000"/>
                  </a:schemeClr>
                </a:solidFill>
              </a:rPr>
              <a:t>ngjarjet</a:t>
            </a: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</a:rPr>
              <a:t> e </a:t>
            </a:r>
            <a:r>
              <a:rPr lang="en-US" sz="2800" b="1" dirty="0" err="1">
                <a:solidFill>
                  <a:schemeClr val="accent5">
                    <a:lumMod val="75000"/>
                  </a:schemeClr>
                </a:solidFill>
              </a:rPr>
              <a:t>ardhshme</a:t>
            </a: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</a:rPr>
              <a:t> ne </a:t>
            </a:r>
            <a:r>
              <a:rPr lang="en-US" sz="2800" b="1" dirty="0" err="1">
                <a:solidFill>
                  <a:schemeClr val="accent5">
                    <a:lumMod val="75000"/>
                  </a:schemeClr>
                </a:solidFill>
              </a:rPr>
              <a:t>menaxhim</a:t>
            </a: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accent5">
                    <a:lumMod val="75000"/>
                  </a:schemeClr>
                </a:solidFill>
              </a:rPr>
              <a:t>cilet</a:t>
            </a: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accent5">
                    <a:lumMod val="75000"/>
                  </a:schemeClr>
                </a:solidFill>
              </a:rPr>
              <a:t>cilet</a:t>
            </a: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accent5">
                    <a:lumMod val="75000"/>
                  </a:schemeClr>
                </a:solidFill>
              </a:rPr>
              <a:t>faktor</a:t>
            </a: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accent5">
                    <a:lumMod val="75000"/>
                  </a:schemeClr>
                </a:solidFill>
              </a:rPr>
              <a:t>duhet</a:t>
            </a: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</a:rPr>
              <a:t>  </a:t>
            </a:r>
            <a:r>
              <a:rPr lang="en-US" sz="2800" b="1" dirty="0" err="1">
                <a:solidFill>
                  <a:schemeClr val="accent5">
                    <a:lumMod val="75000"/>
                  </a:schemeClr>
                </a:solidFill>
              </a:rPr>
              <a:t>analizuar</a:t>
            </a: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</a:rPr>
              <a:t>?</a:t>
            </a:r>
          </a:p>
          <a:p>
            <a:pPr marL="0" indent="0" fontAlgn="auto">
              <a:spcAft>
                <a:spcPts val="0"/>
              </a:spcAft>
              <a:buFont typeface="Wingdings 3"/>
              <a:buNone/>
            </a:pPr>
            <a:endParaRPr lang="en-US" sz="2800" b="1" dirty="0"/>
          </a:p>
          <a:p>
            <a:pPr marL="0" indent="0" fontAlgn="auto">
              <a:spcAft>
                <a:spcPts val="0"/>
              </a:spcAft>
              <a:buFont typeface="Wingdings 3"/>
              <a:buNone/>
            </a:pPr>
            <a:endParaRPr lang="en-US" sz="2800" b="1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76200" y="838200"/>
            <a:ext cx="7924800" cy="914400"/>
          </a:xfrm>
          <a:prstGeom prst="rect">
            <a:avLst/>
          </a:prstGeom>
        </p:spPr>
        <p:txBody>
          <a:bodyPr vert="horz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b="1" dirty="0" err="1">
                <a:solidFill>
                  <a:srgbClr val="0070C0"/>
                </a:solidFill>
              </a:rPr>
              <a:t>Ju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duhet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te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mesoni</a:t>
            </a:r>
            <a:r>
              <a:rPr lang="en-US" b="1" dirty="0">
                <a:solidFill>
                  <a:srgbClr val="0070C0"/>
                </a:solidFill>
              </a:rPr>
              <a:t>….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5897858"/>
      </p:ext>
    </p:extLst>
  </p:cSld>
  <p:clrMapOvr>
    <a:masterClrMapping/>
  </p:clrMapOvr>
  <p:transition spd="slow"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/>
          </a:bodyPr>
          <a:lstStyle/>
          <a:p>
            <a:pPr algn="ctr"/>
            <a:r>
              <a:rPr lang="sq-AL" sz="3400" b="1" dirty="0">
                <a:solidFill>
                  <a:srgbClr val="002060"/>
                </a:solidFill>
              </a:rPr>
              <a:t>Kuptimi dhe natyra e parashikimit</a:t>
            </a:r>
            <a:endParaRPr lang="en-US" sz="3400" b="1" dirty="0">
              <a:solidFill>
                <a:srgbClr val="00206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defRPr/>
            </a:pPr>
            <a:fld id="{AD77C3C6-F152-4C23-855F-361570EF6F10}" type="datetime1">
              <a:rPr lang="en-US" smtClean="0"/>
              <a:t>31.10.2018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Menaxhimi    Prof: Blerim Morina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2F6930-5475-4E3B-AA1F-2B330B3CAB58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8229600" cy="4800601"/>
          </a:xfrm>
        </p:spPr>
        <p:txBody>
          <a:bodyPr/>
          <a:lstStyle/>
          <a:p>
            <a:pPr algn="just">
              <a:buNone/>
            </a:pPr>
            <a:r>
              <a:rPr lang="en-US" sz="2800" b="1" dirty="0"/>
              <a:t>	</a:t>
            </a:r>
            <a:r>
              <a:rPr lang="sq-AL" sz="2800" b="1" dirty="0"/>
              <a:t>Kuptimi</a:t>
            </a:r>
            <a:r>
              <a:rPr lang="sq-AL" sz="2800" dirty="0"/>
              <a:t> i parashikimit mbështetet</a:t>
            </a:r>
            <a:r>
              <a:rPr lang="sq-AL" sz="2800" b="1" i="1" dirty="0"/>
              <a:t> në </a:t>
            </a:r>
            <a:r>
              <a:rPr lang="en-US" sz="2800" b="1" i="1" dirty="0"/>
              <a:t>:</a:t>
            </a:r>
          </a:p>
          <a:p>
            <a:pPr algn="just">
              <a:buNone/>
            </a:pPr>
            <a:endParaRPr lang="en-US" sz="2800" b="1" i="1" dirty="0"/>
          </a:p>
          <a:p>
            <a:pPr lvl="1" algn="just"/>
            <a:r>
              <a:rPr lang="sq-AL" sz="3200" i="1" dirty="0">
                <a:solidFill>
                  <a:srgbClr val="0070C0"/>
                </a:solidFill>
              </a:rPr>
              <a:t>zvogëlimin e pasigurisë </a:t>
            </a:r>
            <a:r>
              <a:rPr lang="sq-AL" sz="3200" i="1" dirty="0"/>
              <a:t>dhe</a:t>
            </a:r>
            <a:r>
              <a:rPr lang="sq-AL" sz="3200" i="1" dirty="0">
                <a:solidFill>
                  <a:srgbClr val="C00000"/>
                </a:solidFill>
              </a:rPr>
              <a:t> </a:t>
            </a:r>
            <a:r>
              <a:rPr lang="sq-AL" sz="3200" i="1" dirty="0">
                <a:solidFill>
                  <a:srgbClr val="0070C0"/>
                </a:solidFill>
              </a:rPr>
              <a:t>paqartësisë</a:t>
            </a:r>
            <a:r>
              <a:rPr lang="sq-AL" sz="3200" i="1" dirty="0">
                <a:solidFill>
                  <a:srgbClr val="C00000"/>
                </a:solidFill>
              </a:rPr>
              <a:t> </a:t>
            </a:r>
            <a:r>
              <a:rPr lang="sq-AL" sz="3200" dirty="0"/>
              <a:t>së organizatës si sistem</a:t>
            </a:r>
            <a:r>
              <a:rPr lang="sq-AL" sz="3200" i="1" dirty="0">
                <a:solidFill>
                  <a:srgbClr val="C00000"/>
                </a:solidFill>
              </a:rPr>
              <a:t> </a:t>
            </a:r>
            <a:r>
              <a:rPr lang="sq-AL" sz="3200" dirty="0"/>
              <a:t>nga </a:t>
            </a:r>
            <a:r>
              <a:rPr lang="sq-AL" sz="3200" dirty="0">
                <a:solidFill>
                  <a:srgbClr val="FF0000"/>
                </a:solidFill>
              </a:rPr>
              <a:t>aspekti i ndikimit të mjedisit </a:t>
            </a:r>
            <a:r>
              <a:rPr lang="sq-AL" sz="3200" dirty="0"/>
              <a:t>si dhe  </a:t>
            </a:r>
            <a:endParaRPr lang="en-US" sz="3200" dirty="0"/>
          </a:p>
          <a:p>
            <a:pPr lvl="1" algn="just"/>
            <a:endParaRPr lang="en-US" sz="3200" dirty="0"/>
          </a:p>
          <a:p>
            <a:pPr lvl="1" algn="just"/>
            <a:r>
              <a:rPr lang="sq-AL" sz="3200" i="1" dirty="0">
                <a:solidFill>
                  <a:srgbClr val="0070C0"/>
                </a:solidFill>
              </a:rPr>
              <a:t>shtimin e aftësisë </a:t>
            </a:r>
            <a:r>
              <a:rPr lang="sq-AL" sz="3200" dirty="0"/>
              <a:t>së organizatës për sukses </a:t>
            </a:r>
            <a:r>
              <a:rPr lang="sq-AL" sz="3200" dirty="0">
                <a:solidFill>
                  <a:srgbClr val="FF0000"/>
                </a:solidFill>
              </a:rPr>
              <a:t>ndaj ndryshimeve </a:t>
            </a:r>
            <a:r>
              <a:rPr lang="sq-AL" sz="3200" dirty="0"/>
              <a:t>që vijnë nga mjedisi.</a:t>
            </a:r>
            <a:endParaRPr lang="en-US" sz="3200" dirty="0"/>
          </a:p>
          <a:p>
            <a:pPr algn="just">
              <a:buNone/>
            </a:pPr>
            <a:endParaRPr lang="en-US" sz="2400" dirty="0"/>
          </a:p>
          <a:p>
            <a:pPr algn="just">
              <a:buNone/>
            </a:pPr>
            <a:endParaRPr lang="en-US" sz="2400" dirty="0"/>
          </a:p>
        </p:txBody>
      </p:sp>
    </p:spTree>
  </p:cSld>
  <p:clrMapOvr>
    <a:masterClrMapping/>
  </p:clrMapOvr>
  <p:transition spd="slow"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/>
          </a:bodyPr>
          <a:lstStyle/>
          <a:p>
            <a:pPr algn="ctr"/>
            <a:r>
              <a:rPr lang="sq-AL" sz="4000" b="1" dirty="0">
                <a:solidFill>
                  <a:srgbClr val="002060"/>
                </a:solidFill>
              </a:rPr>
              <a:t>Premisat</a:t>
            </a:r>
            <a:endParaRPr lang="sq-AL" sz="4000" dirty="0">
              <a:solidFill>
                <a:srgbClr val="00206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defRPr/>
            </a:pPr>
            <a:fld id="{FEC97C18-64E6-4343-83E2-03D9ABB19271}" type="datetime1">
              <a:rPr lang="en-US" smtClean="0"/>
              <a:t>31.10.2018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Menaxhimi    Prof: Blerim Morina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2F6930-5475-4E3B-AA1F-2B330B3CAB58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8229600" cy="4953001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en-US" sz="2800" b="1" i="1" dirty="0"/>
              <a:t>	</a:t>
            </a:r>
            <a:r>
              <a:rPr lang="sq-AL" sz="2800" b="1" i="1" dirty="0"/>
              <a:t>Premisat</a:t>
            </a:r>
            <a:r>
              <a:rPr lang="sq-AL" sz="2800" dirty="0"/>
              <a:t> </a:t>
            </a:r>
            <a:r>
              <a:rPr lang="sq-AL" sz="2800" b="1" i="1" dirty="0"/>
              <a:t>janë </a:t>
            </a:r>
            <a:r>
              <a:rPr lang="sq-AL" sz="2800" b="1" i="1" dirty="0">
                <a:solidFill>
                  <a:srgbClr val="C00000"/>
                </a:solidFill>
              </a:rPr>
              <a:t>hipoteza</a:t>
            </a:r>
            <a:r>
              <a:rPr lang="sq-AL" sz="2800" b="1" i="1" dirty="0"/>
              <a:t> mbi </a:t>
            </a:r>
            <a:r>
              <a:rPr lang="sq-AL" sz="2800" b="1" i="1" dirty="0">
                <a:solidFill>
                  <a:srgbClr val="C00000"/>
                </a:solidFill>
              </a:rPr>
              <a:t>ngjarjet e të ardhmes</a:t>
            </a:r>
            <a:r>
              <a:rPr lang="sq-AL" sz="2800" i="1" dirty="0"/>
              <a:t> të cilat mund të   ndikojnë   në   veprimtarinë   e   organizatës</a:t>
            </a:r>
            <a:r>
              <a:rPr lang="sq-AL" sz="2800" dirty="0"/>
              <a:t>. </a:t>
            </a:r>
            <a:br>
              <a:rPr lang="en-US" sz="2800" dirty="0"/>
            </a:br>
            <a:r>
              <a:rPr lang="sq-AL" sz="2800" dirty="0"/>
              <a:t>  </a:t>
            </a:r>
            <a:endParaRPr lang="en-US" sz="2800" dirty="0"/>
          </a:p>
          <a:p>
            <a:r>
              <a:rPr lang="de-DE" sz="2800" dirty="0"/>
              <a:t>Ngjarjet e ardhme pasqyrojnë faktorë të ndryshëm si:</a:t>
            </a:r>
          </a:p>
          <a:p>
            <a:pPr lvl="1"/>
            <a:r>
              <a:rPr lang="de-DE" sz="2500" dirty="0">
                <a:solidFill>
                  <a:srgbClr val="FF0000"/>
                </a:solidFill>
              </a:rPr>
              <a:t>ekonomikë, </a:t>
            </a:r>
          </a:p>
          <a:p>
            <a:pPr lvl="1"/>
            <a:r>
              <a:rPr lang="de-DE" sz="2500" dirty="0">
                <a:solidFill>
                  <a:srgbClr val="FF0000"/>
                </a:solidFill>
              </a:rPr>
              <a:t>shoqërorë, </a:t>
            </a:r>
          </a:p>
          <a:p>
            <a:pPr lvl="1"/>
            <a:r>
              <a:rPr lang="de-DE" sz="2500" dirty="0">
                <a:solidFill>
                  <a:srgbClr val="FF0000"/>
                </a:solidFill>
              </a:rPr>
              <a:t>juridikë dhe </a:t>
            </a:r>
          </a:p>
          <a:p>
            <a:pPr lvl="1"/>
            <a:r>
              <a:rPr lang="de-DE" sz="2500" dirty="0">
                <a:solidFill>
                  <a:srgbClr val="FF0000"/>
                </a:solidFill>
              </a:rPr>
              <a:t>teknologjikë që mund të kenë ndikim në gjendjen e organizatës(ndërmarrjes). </a:t>
            </a:r>
            <a:endParaRPr lang="en-US" sz="2500" dirty="0">
              <a:solidFill>
                <a:srgbClr val="FF0000"/>
              </a:solidFill>
            </a:endParaRPr>
          </a:p>
          <a:p>
            <a:pPr algn="just">
              <a:buNone/>
            </a:pPr>
            <a:endParaRPr lang="en-US" sz="2800" dirty="0"/>
          </a:p>
          <a:p>
            <a:pPr algn="just">
              <a:buNone/>
            </a:pPr>
            <a:r>
              <a:rPr lang="en-US" sz="2800" b="1" i="1" dirty="0">
                <a:solidFill>
                  <a:schemeClr val="tx2"/>
                </a:solidFill>
              </a:rPr>
              <a:t>	</a:t>
            </a:r>
            <a:endParaRPr lang="en-US" sz="2200" b="1" i="1" dirty="0"/>
          </a:p>
          <a:p>
            <a:pPr algn="just">
              <a:buNone/>
            </a:pPr>
            <a:endParaRPr lang="en-US" sz="2400" dirty="0"/>
          </a:p>
        </p:txBody>
      </p:sp>
    </p:spTree>
  </p:cSld>
  <p:clrMapOvr>
    <a:masterClrMapping/>
  </p:clrMapOvr>
  <p:transition spd="slow"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>
            <a:normAutofit/>
          </a:bodyPr>
          <a:lstStyle/>
          <a:p>
            <a:pPr algn="ctr"/>
            <a:r>
              <a:rPr lang="sq-AL" sz="4000" b="1" dirty="0">
                <a:solidFill>
                  <a:srgbClr val="002060"/>
                </a:solidFill>
              </a:rPr>
              <a:t>Premisat</a:t>
            </a:r>
            <a:endParaRPr lang="sq-AL" sz="4000" dirty="0">
              <a:solidFill>
                <a:srgbClr val="00206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defRPr/>
            </a:pPr>
            <a:fld id="{64628A74-78DA-42B3-A33B-2C5A10CF9C77}" type="datetime1">
              <a:rPr lang="en-US" smtClean="0"/>
              <a:t>31.10.2018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Menaxhimi    Prof: Blerim Morina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2F6930-5475-4E3B-AA1F-2B330B3CAB58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1"/>
            <a:ext cx="8229600" cy="5105400"/>
          </a:xfrm>
        </p:spPr>
        <p:txBody>
          <a:bodyPr>
            <a:normAutofit/>
          </a:bodyPr>
          <a:lstStyle/>
          <a:p>
            <a:r>
              <a:rPr lang="de-DE" sz="3200" dirty="0"/>
              <a:t>Në esencë të gjitha së bashku pasqyrojmë vlerësimin mbi ndodhitë e mundshme. </a:t>
            </a:r>
            <a:endParaRPr lang="en-US" sz="3200" dirty="0"/>
          </a:p>
          <a:p>
            <a:r>
              <a:rPr lang="en-US" sz="3200" dirty="0"/>
              <a:t>1)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parasupozimet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/>
              <a:t>– </a:t>
            </a:r>
            <a:r>
              <a:rPr lang="en-US" sz="3200" dirty="0" err="1"/>
              <a:t>premisat</a:t>
            </a:r>
            <a:r>
              <a:rPr lang="en-US" sz="3200" dirty="0"/>
              <a:t> e </a:t>
            </a:r>
            <a:r>
              <a:rPr lang="en-US" sz="3200" dirty="0" err="1"/>
              <a:t>përgjithshme</a:t>
            </a:r>
            <a:r>
              <a:rPr lang="en-US" sz="3200" dirty="0"/>
              <a:t> </a:t>
            </a:r>
            <a:r>
              <a:rPr lang="en-US" sz="3200" dirty="0" err="1"/>
              <a:t>mbi</a:t>
            </a:r>
            <a:r>
              <a:rPr lang="en-US" sz="3200" dirty="0"/>
              <a:t> </a:t>
            </a:r>
            <a:r>
              <a:rPr lang="en-US" sz="3200" dirty="0" err="1"/>
              <a:t>situatën</a:t>
            </a:r>
            <a:r>
              <a:rPr lang="en-US" sz="3200" dirty="0"/>
              <a:t> </a:t>
            </a:r>
            <a:r>
              <a:rPr lang="en-US" sz="3200" dirty="0" err="1"/>
              <a:t>ekonomike</a:t>
            </a:r>
            <a:r>
              <a:rPr lang="en-US" sz="3200" dirty="0"/>
              <a:t> </a:t>
            </a:r>
          </a:p>
          <a:p>
            <a:r>
              <a:rPr lang="en-US" sz="3200" dirty="0"/>
              <a:t>2) </a:t>
            </a:r>
            <a:r>
              <a:rPr lang="en-US" sz="3200" dirty="0" err="1">
                <a:solidFill>
                  <a:srgbClr val="FF0000"/>
                </a:solidFill>
              </a:rPr>
              <a:t>parasupozimet</a:t>
            </a:r>
            <a:r>
              <a:rPr lang="en-US" sz="3200" dirty="0"/>
              <a:t>– </a:t>
            </a:r>
            <a:r>
              <a:rPr lang="en-US" sz="3200" dirty="0" err="1"/>
              <a:t>premisat</a:t>
            </a:r>
            <a:r>
              <a:rPr lang="en-US" sz="3200" dirty="0"/>
              <a:t> </a:t>
            </a:r>
            <a:r>
              <a:rPr lang="en-US" sz="3200" dirty="0" err="1"/>
              <a:t>mbi</a:t>
            </a:r>
            <a:r>
              <a:rPr lang="en-US" sz="3200" dirty="0"/>
              <a:t> </a:t>
            </a:r>
            <a:r>
              <a:rPr lang="en-US" sz="3200" dirty="0" err="1"/>
              <a:t>industrinë</a:t>
            </a:r>
            <a:r>
              <a:rPr lang="en-US" sz="3200" dirty="0"/>
              <a:t> </a:t>
            </a:r>
            <a:r>
              <a:rPr lang="en-US" sz="3200" dirty="0" err="1"/>
              <a:t>dhe</a:t>
            </a:r>
            <a:r>
              <a:rPr lang="en-US" sz="3200" dirty="0"/>
              <a:t> </a:t>
            </a:r>
          </a:p>
          <a:p>
            <a:r>
              <a:rPr lang="en-US" sz="3200" dirty="0"/>
              <a:t>3) </a:t>
            </a:r>
            <a:r>
              <a:rPr lang="en-US" sz="3200" dirty="0" err="1">
                <a:solidFill>
                  <a:srgbClr val="FF0000"/>
                </a:solidFill>
              </a:rPr>
              <a:t>parasupozimet</a:t>
            </a:r>
            <a:r>
              <a:rPr lang="en-US" sz="3200" dirty="0"/>
              <a:t> – </a:t>
            </a:r>
            <a:r>
              <a:rPr lang="en-US" sz="3200" dirty="0" err="1"/>
              <a:t>premisat</a:t>
            </a:r>
            <a:r>
              <a:rPr lang="en-US" sz="3200" dirty="0"/>
              <a:t> </a:t>
            </a:r>
            <a:r>
              <a:rPr lang="en-US" sz="3200" dirty="0" err="1"/>
              <a:t>mbi</a:t>
            </a:r>
            <a:r>
              <a:rPr lang="en-US" sz="3200" dirty="0"/>
              <a:t> </a:t>
            </a:r>
            <a:r>
              <a:rPr lang="en-US" sz="3200" dirty="0" err="1"/>
              <a:t>vetë</a:t>
            </a:r>
            <a:r>
              <a:rPr lang="en-US" sz="3200" dirty="0"/>
              <a:t> </a:t>
            </a:r>
            <a:r>
              <a:rPr lang="en-US" sz="3200" dirty="0" err="1"/>
              <a:t>organizatën</a:t>
            </a:r>
            <a:r>
              <a:rPr lang="en-US" sz="3200" dirty="0"/>
              <a:t>(</a:t>
            </a:r>
            <a:r>
              <a:rPr lang="en-US" sz="3200" dirty="0" err="1"/>
              <a:t>ndërmarrjen</a:t>
            </a:r>
            <a:r>
              <a:rPr lang="en-US" sz="3200" dirty="0"/>
              <a:t>) </a:t>
            </a:r>
          </a:p>
          <a:p>
            <a:endParaRPr lang="en-US" sz="3200" dirty="0"/>
          </a:p>
        </p:txBody>
      </p:sp>
    </p:spTree>
  </p:cSld>
  <p:clrMapOvr>
    <a:masterClrMapping/>
  </p:clrMapOvr>
  <p:transition spd="slow"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4" descr="bankrup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3810000"/>
            <a:ext cx="2857500" cy="286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Oval 15"/>
          <p:cNvSpPr>
            <a:spLocks noChangeArrowheads="1"/>
          </p:cNvSpPr>
          <p:nvPr/>
        </p:nvSpPr>
        <p:spPr bwMode="auto">
          <a:xfrm>
            <a:off x="2590800" y="304800"/>
            <a:ext cx="3886200" cy="3581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q-AL"/>
          </a:p>
        </p:txBody>
      </p:sp>
      <p:sp>
        <p:nvSpPr>
          <p:cNvPr id="6149" name="Rectangle 6"/>
          <p:cNvSpPr>
            <a:spLocks noChangeArrowheads="1"/>
          </p:cNvSpPr>
          <p:nvPr/>
        </p:nvSpPr>
        <p:spPr bwMode="auto">
          <a:xfrm>
            <a:off x="4038600" y="5638800"/>
            <a:ext cx="1752600" cy="990600"/>
          </a:xfrm>
          <a:prstGeom prst="rect">
            <a:avLst/>
          </a:prstGeom>
          <a:solidFill>
            <a:srgbClr val="0033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PARASHIKIMI</a:t>
            </a:r>
          </a:p>
        </p:txBody>
      </p:sp>
      <p:sp>
        <p:nvSpPr>
          <p:cNvPr id="6150" name="Rectangle 7"/>
          <p:cNvSpPr>
            <a:spLocks noChangeArrowheads="1"/>
          </p:cNvSpPr>
          <p:nvPr/>
        </p:nvSpPr>
        <p:spPr bwMode="auto">
          <a:xfrm>
            <a:off x="609600" y="3733800"/>
            <a:ext cx="1066800" cy="2819400"/>
          </a:xfrm>
          <a:prstGeom prst="rect">
            <a:avLst/>
          </a:prstGeom>
          <a:solidFill>
            <a:srgbClr val="FF0000"/>
          </a:solidFill>
          <a:ln w="9525">
            <a:miter lim="800000"/>
            <a:headEnd/>
            <a:tailEnd/>
          </a:ln>
          <a:scene3d>
            <a:camera prst="legacyPerspectiveFront">
              <a:rot lat="1500000" lon="1500000" rev="0"/>
            </a:camera>
            <a:lightRig rig="legacyFlat4" dir="t"/>
          </a:scene3d>
          <a:sp3d extrusionH="1801800" prstMaterial="legacyMatte">
            <a:bevelT w="13500" h="13500" prst="angle"/>
            <a:bevelB w="13500" h="13500" prst="angle"/>
            <a:extrusionClr>
              <a:srgbClr val="FF0000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SOT</a:t>
            </a:r>
          </a:p>
        </p:txBody>
      </p:sp>
      <p:sp>
        <p:nvSpPr>
          <p:cNvPr id="6151" name="Rectangle 8"/>
          <p:cNvSpPr>
            <a:spLocks noChangeArrowheads="1"/>
          </p:cNvSpPr>
          <p:nvPr/>
        </p:nvSpPr>
        <p:spPr bwMode="auto">
          <a:xfrm>
            <a:off x="6705600" y="2438400"/>
            <a:ext cx="1066800" cy="4232275"/>
          </a:xfrm>
          <a:prstGeom prst="rect">
            <a:avLst/>
          </a:prstGeom>
          <a:solidFill>
            <a:srgbClr val="FF0000"/>
          </a:solidFill>
          <a:ln w="9525">
            <a:miter lim="800000"/>
            <a:headEnd/>
            <a:tailEnd/>
          </a:ln>
          <a:scene3d>
            <a:camera prst="legacyPerspectiveFront">
              <a:rot lat="1500000" lon="1500000" rev="0"/>
            </a:camera>
            <a:lightRig rig="legacyFlat4" dir="t"/>
          </a:scene3d>
          <a:sp3d extrusionH="1801800" prstMaterial="legacyMatte">
            <a:bevelT w="13500" h="13500" prst="angle"/>
            <a:bevelB w="13500" h="13500" prst="angle"/>
            <a:extrusionClr>
              <a:srgbClr val="FF0000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NESER</a:t>
            </a:r>
          </a:p>
        </p:txBody>
      </p:sp>
      <p:sp>
        <p:nvSpPr>
          <p:cNvPr id="6152" name="Oval 12"/>
          <p:cNvSpPr>
            <a:spLocks noChangeArrowheads="1"/>
          </p:cNvSpPr>
          <p:nvPr/>
        </p:nvSpPr>
        <p:spPr bwMode="auto">
          <a:xfrm>
            <a:off x="2895600" y="685800"/>
            <a:ext cx="3200400" cy="2971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q-AL"/>
          </a:p>
        </p:txBody>
      </p:sp>
      <p:sp>
        <p:nvSpPr>
          <p:cNvPr id="6153" name="Oval 13"/>
          <p:cNvSpPr>
            <a:spLocks noChangeArrowheads="1"/>
          </p:cNvSpPr>
          <p:nvPr/>
        </p:nvSpPr>
        <p:spPr bwMode="auto">
          <a:xfrm>
            <a:off x="3276600" y="1066800"/>
            <a:ext cx="2438400" cy="2209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q-AL"/>
          </a:p>
        </p:txBody>
      </p:sp>
      <p:sp>
        <p:nvSpPr>
          <p:cNvPr id="6154" name="Oval 14"/>
          <p:cNvSpPr>
            <a:spLocks noChangeArrowheads="1"/>
          </p:cNvSpPr>
          <p:nvPr/>
        </p:nvSpPr>
        <p:spPr bwMode="auto">
          <a:xfrm>
            <a:off x="3657600" y="1447800"/>
            <a:ext cx="1676400" cy="15240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>
              <a:solidFill>
                <a:srgbClr val="FF0000"/>
              </a:solidFill>
            </a:endParaRPr>
          </a:p>
          <a:p>
            <a:pPr algn="ctr"/>
            <a:endParaRPr lang="en-US" dirty="0">
              <a:solidFill>
                <a:srgbClr val="FF0000"/>
              </a:solidFill>
            </a:endParaRPr>
          </a:p>
          <a:p>
            <a:pPr algn="ctr"/>
            <a:r>
              <a:rPr lang="en-US" b="1" dirty="0" err="1">
                <a:solidFill>
                  <a:srgbClr val="FF0000"/>
                </a:solidFill>
              </a:rPr>
              <a:t>Parashikimet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6155" name="Line 16"/>
          <p:cNvSpPr>
            <a:spLocks noChangeShapeType="1"/>
          </p:cNvSpPr>
          <p:nvPr/>
        </p:nvSpPr>
        <p:spPr bwMode="auto">
          <a:xfrm>
            <a:off x="4495800" y="3810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6" name="Line 17"/>
          <p:cNvSpPr>
            <a:spLocks noChangeShapeType="1"/>
          </p:cNvSpPr>
          <p:nvPr/>
        </p:nvSpPr>
        <p:spPr bwMode="auto">
          <a:xfrm>
            <a:off x="4495800" y="29718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7" name="Line 18"/>
          <p:cNvSpPr>
            <a:spLocks noChangeShapeType="1"/>
          </p:cNvSpPr>
          <p:nvPr/>
        </p:nvSpPr>
        <p:spPr bwMode="auto">
          <a:xfrm>
            <a:off x="5334000" y="22098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8" name="Line 19"/>
          <p:cNvSpPr>
            <a:spLocks noChangeShapeType="1"/>
          </p:cNvSpPr>
          <p:nvPr/>
        </p:nvSpPr>
        <p:spPr bwMode="auto">
          <a:xfrm flipH="1">
            <a:off x="2590800" y="22098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9" name="WordArt 23"/>
          <p:cNvSpPr>
            <a:spLocks noChangeArrowheads="1" noChangeShapeType="1" noTextEdit="1"/>
          </p:cNvSpPr>
          <p:nvPr/>
        </p:nvSpPr>
        <p:spPr bwMode="auto">
          <a:xfrm>
            <a:off x="2971800" y="609600"/>
            <a:ext cx="3124200" cy="21336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r>
              <a:rPr lang="en-US" sz="1200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B050"/>
                </a:solidFill>
                <a:latin typeface="Arial Black"/>
              </a:rPr>
              <a:t>Premisat</a:t>
            </a:r>
            <a:r>
              <a:rPr lang="en-US" sz="12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B050"/>
                </a:solidFill>
                <a:latin typeface="Arial Black"/>
              </a:rPr>
              <a:t> </a:t>
            </a:r>
            <a:r>
              <a:rPr lang="en-US" sz="1200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B050"/>
                </a:solidFill>
                <a:latin typeface="Arial Black"/>
              </a:rPr>
              <a:t>Ekonomike</a:t>
            </a:r>
            <a:endParaRPr lang="en-US" sz="12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B050"/>
              </a:solidFill>
              <a:latin typeface="Arial Black"/>
            </a:endParaRPr>
          </a:p>
        </p:txBody>
      </p:sp>
      <p:sp>
        <p:nvSpPr>
          <p:cNvPr id="6160" name="WordArt 24"/>
          <p:cNvSpPr>
            <a:spLocks noChangeArrowheads="1" noChangeShapeType="1" noTextEdit="1"/>
          </p:cNvSpPr>
          <p:nvPr/>
        </p:nvSpPr>
        <p:spPr bwMode="auto">
          <a:xfrm>
            <a:off x="3200400" y="914400"/>
            <a:ext cx="2590800" cy="20574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r>
              <a:rPr lang="en-US" sz="1200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4">
                    <a:lumMod val="75000"/>
                  </a:schemeClr>
                </a:solidFill>
                <a:latin typeface="Arial Black"/>
              </a:rPr>
              <a:t>Premisat</a:t>
            </a:r>
            <a:r>
              <a:rPr lang="en-US" sz="12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4">
                    <a:lumMod val="75000"/>
                  </a:schemeClr>
                </a:solidFill>
                <a:latin typeface="Arial Black"/>
              </a:rPr>
              <a:t> </a:t>
            </a:r>
            <a:r>
              <a:rPr lang="en-US" sz="1200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4">
                    <a:lumMod val="75000"/>
                  </a:schemeClr>
                </a:solidFill>
                <a:latin typeface="Arial Black"/>
              </a:rPr>
              <a:t>mbi</a:t>
            </a:r>
            <a:r>
              <a:rPr lang="en-US" sz="12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4">
                    <a:lumMod val="75000"/>
                  </a:schemeClr>
                </a:solidFill>
                <a:latin typeface="Arial Black"/>
              </a:rPr>
              <a:t> </a:t>
            </a:r>
            <a:r>
              <a:rPr lang="en-US" sz="1200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4">
                    <a:lumMod val="75000"/>
                  </a:schemeClr>
                </a:solidFill>
                <a:latin typeface="Arial Black"/>
              </a:rPr>
              <a:t>industrine</a:t>
            </a:r>
            <a:endParaRPr lang="en-US" sz="12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chemeClr val="accent4">
                  <a:lumMod val="75000"/>
                </a:schemeClr>
              </a:solidFill>
              <a:latin typeface="Arial Black"/>
            </a:endParaRPr>
          </a:p>
        </p:txBody>
      </p:sp>
      <p:sp>
        <p:nvSpPr>
          <p:cNvPr id="6161" name="WordArt 26"/>
          <p:cNvSpPr>
            <a:spLocks noChangeArrowheads="1" noChangeShapeType="1" noTextEdit="1"/>
          </p:cNvSpPr>
          <p:nvPr/>
        </p:nvSpPr>
        <p:spPr bwMode="auto">
          <a:xfrm>
            <a:off x="3505200" y="1295400"/>
            <a:ext cx="1981200" cy="17526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r>
              <a:rPr lang="en-US" sz="1600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B0F0"/>
                </a:solidFill>
                <a:latin typeface="Arial Black"/>
              </a:rPr>
              <a:t>Premisat</a:t>
            </a:r>
            <a:r>
              <a:rPr lang="en-US" sz="1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B0F0"/>
                </a:solidFill>
                <a:latin typeface="Arial Black"/>
              </a:rPr>
              <a:t> </a:t>
            </a:r>
            <a:r>
              <a:rPr lang="en-US" sz="1600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B0F0"/>
                </a:solidFill>
                <a:latin typeface="Arial Black"/>
              </a:rPr>
              <a:t>mbi</a:t>
            </a:r>
            <a:r>
              <a:rPr lang="en-US" sz="1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B0F0"/>
                </a:solidFill>
                <a:latin typeface="Arial Black"/>
              </a:rPr>
              <a:t> </a:t>
            </a:r>
            <a:r>
              <a:rPr lang="en-US" sz="1600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B0F0"/>
                </a:solidFill>
                <a:latin typeface="Arial Black"/>
              </a:rPr>
              <a:t>vete</a:t>
            </a:r>
            <a:r>
              <a:rPr lang="en-US" sz="1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B0F0"/>
                </a:solidFill>
                <a:latin typeface="Arial Black"/>
              </a:rPr>
              <a:t> </a:t>
            </a:r>
            <a:r>
              <a:rPr lang="en-US" sz="1600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B0F0"/>
                </a:solidFill>
                <a:latin typeface="Arial Black"/>
              </a:rPr>
              <a:t>organizaten</a:t>
            </a:r>
            <a:endParaRPr lang="en-US" sz="1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B0F0"/>
              </a:solidFill>
              <a:latin typeface="Arial Black"/>
            </a:endParaRPr>
          </a:p>
        </p:txBody>
      </p:sp>
      <p:sp>
        <p:nvSpPr>
          <p:cNvPr id="6162" name="Rectangle 28"/>
          <p:cNvSpPr>
            <a:spLocks noChangeArrowheads="1"/>
          </p:cNvSpPr>
          <p:nvPr/>
        </p:nvSpPr>
        <p:spPr bwMode="auto">
          <a:xfrm>
            <a:off x="4191000" y="1676400"/>
            <a:ext cx="381000" cy="914400"/>
          </a:xfrm>
          <a:prstGeom prst="rect">
            <a:avLst/>
          </a:prstGeom>
          <a:solidFill>
            <a:srgbClr val="FF0000"/>
          </a:solidFill>
          <a:ln w="9525">
            <a:miter lim="800000"/>
            <a:headEnd/>
            <a:tailEnd/>
          </a:ln>
          <a:scene3d>
            <a:camera prst="legacyPerspectiveFront">
              <a:rot lat="1500000" lon="1500000" rev="0"/>
            </a:camera>
            <a:lightRig rig="legacyFlat4" dir="t"/>
          </a:scene3d>
          <a:sp3d extrusionH="430200" prstMaterial="legacyMatte">
            <a:bevelT w="13500" h="13500" prst="angle"/>
            <a:bevelB w="13500" h="13500" prst="angle"/>
            <a:extrusionClr>
              <a:srgbClr val="FF0000"/>
            </a:extrusionClr>
          </a:sp3d>
        </p:spPr>
        <p:txBody>
          <a:bodyPr wrap="none" anchor="ctr">
            <a:flatTx/>
          </a:bodyPr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defRPr/>
            </a:pPr>
            <a:fld id="{382E639C-1612-4615-906C-8A78CBEBEB5A}" type="datetime1">
              <a:rPr lang="en-US" smtClean="0"/>
              <a:t>31.10.2018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Menaxhimi    Prof: Blerim Morina</a:t>
            </a: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240D66-DDEA-4C20-9CB9-C0186954F5B3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p:transition spd="slow">
    <p:cover dir="rd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sq-AL" sz="4400" b="1" dirty="0">
                <a:solidFill>
                  <a:srgbClr val="002060"/>
                </a:solidFill>
              </a:rPr>
              <a:t>Metodat e parashikimit</a:t>
            </a:r>
            <a:endParaRPr lang="sq-AL" sz="4400" dirty="0">
              <a:solidFill>
                <a:srgbClr val="00206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defRPr/>
            </a:pPr>
            <a:fld id="{9BD53B2A-9DA8-4D71-8D36-F6B8EAB40BFF}" type="datetime1">
              <a:rPr lang="en-US" smtClean="0"/>
              <a:t>31.10.2018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Menaxhimi    Prof: Blerim Morina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2F6930-5475-4E3B-AA1F-2B330B3CAB58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8229600" cy="5181601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n-US" sz="2400" b="1" i="1" dirty="0">
                <a:solidFill>
                  <a:srgbClr val="0070C0"/>
                </a:solidFill>
              </a:rPr>
              <a:t>	N</a:t>
            </a:r>
            <a:r>
              <a:rPr lang="sq-AL" sz="2400" b="1" i="1" dirty="0" err="1">
                <a:solidFill>
                  <a:srgbClr val="0070C0"/>
                </a:solidFill>
              </a:rPr>
              <a:t>evoja</a:t>
            </a:r>
            <a:r>
              <a:rPr lang="sq-AL" sz="2400" b="1" i="1" dirty="0">
                <a:solidFill>
                  <a:srgbClr val="0070C0"/>
                </a:solidFill>
              </a:rPr>
              <a:t> e përdorimit të metodave</a:t>
            </a:r>
            <a:r>
              <a:rPr lang="en-US" sz="2400" b="1" i="1" dirty="0">
                <a:solidFill>
                  <a:srgbClr val="0070C0"/>
                </a:solidFill>
              </a:rPr>
              <a:t> </a:t>
            </a:r>
            <a:r>
              <a:rPr lang="en-US" sz="2400" b="1" i="1" dirty="0" err="1">
                <a:solidFill>
                  <a:srgbClr val="0070C0"/>
                </a:solidFill>
              </a:rPr>
              <a:t>për</a:t>
            </a:r>
            <a:r>
              <a:rPr lang="sq-AL" sz="2400" b="1" i="1" dirty="0">
                <a:solidFill>
                  <a:srgbClr val="0070C0"/>
                </a:solidFill>
              </a:rPr>
              <a:t> parashikim</a:t>
            </a:r>
            <a:r>
              <a:rPr lang="sq-AL" sz="2400" dirty="0">
                <a:solidFill>
                  <a:srgbClr val="0070C0"/>
                </a:solidFill>
              </a:rPr>
              <a:t> </a:t>
            </a:r>
            <a:endParaRPr lang="en-US" sz="2400" dirty="0">
              <a:solidFill>
                <a:srgbClr val="0070C0"/>
              </a:solidFill>
            </a:endParaRPr>
          </a:p>
          <a:p>
            <a:pPr algn="just">
              <a:buNone/>
            </a:pPr>
            <a:endParaRPr lang="en-US" sz="2400" dirty="0"/>
          </a:p>
          <a:p>
            <a:pPr algn="just">
              <a:buNone/>
            </a:pPr>
            <a:r>
              <a:rPr lang="en-US" sz="2400" dirty="0"/>
              <a:t>	</a:t>
            </a:r>
            <a:r>
              <a:rPr lang="sq-AL" sz="2400" dirty="0"/>
              <a:t>Duke u mbështetur në </a:t>
            </a:r>
            <a:r>
              <a:rPr lang="sq-AL" sz="2400" dirty="0">
                <a:solidFill>
                  <a:srgbClr val="C00000"/>
                </a:solidFill>
              </a:rPr>
              <a:t>vështirësitë </a:t>
            </a:r>
            <a:r>
              <a:rPr lang="sq-AL" sz="2400" dirty="0"/>
              <a:t>që paraqiten me rastin e </a:t>
            </a:r>
            <a:r>
              <a:rPr lang="sq-AL" sz="2400" dirty="0">
                <a:solidFill>
                  <a:srgbClr val="0070C0"/>
                </a:solidFill>
              </a:rPr>
              <a:t>matjes së shpenzimeve</a:t>
            </a:r>
            <a:r>
              <a:rPr lang="sq-AL" sz="2400" dirty="0"/>
              <a:t>, në njërën anë, </a:t>
            </a:r>
            <a:r>
              <a:rPr lang="sq-AL" sz="2400" dirty="0">
                <a:solidFill>
                  <a:srgbClr val="0070C0"/>
                </a:solidFill>
              </a:rPr>
              <a:t>dhe efekteve</a:t>
            </a:r>
            <a:r>
              <a:rPr lang="sq-AL" sz="2400" dirty="0"/>
              <a:t>, në anën tjetër, si dhe </a:t>
            </a:r>
            <a:r>
              <a:rPr lang="sq-AL" sz="2400" dirty="0">
                <a:solidFill>
                  <a:srgbClr val="0070C0"/>
                </a:solidFill>
              </a:rPr>
              <a:t>mundësitë për të eliminuar tërësisht pasigurinë </a:t>
            </a:r>
            <a:r>
              <a:rPr lang="sq-AL" sz="2400" dirty="0"/>
              <a:t>paraqitet </a:t>
            </a:r>
            <a:r>
              <a:rPr lang="sq-AL" sz="2400" dirty="0">
                <a:solidFill>
                  <a:schemeClr val="accent6">
                    <a:lumMod val="75000"/>
                  </a:schemeClr>
                </a:solidFill>
              </a:rPr>
              <a:t>nevoja e përdorimit të metodave </a:t>
            </a:r>
            <a:r>
              <a:rPr lang="sq-AL" sz="2400" dirty="0"/>
              <a:t>adekuate </a:t>
            </a:r>
            <a:r>
              <a:rPr lang="sq-AL" sz="2400" dirty="0">
                <a:solidFill>
                  <a:srgbClr val="00B050"/>
                </a:solidFill>
              </a:rPr>
              <a:t>për të </a:t>
            </a:r>
            <a:r>
              <a:rPr lang="sq-AL" sz="2400" b="1" dirty="0">
                <a:solidFill>
                  <a:srgbClr val="00B050"/>
                </a:solidFill>
              </a:rPr>
              <a:t>realizuar parashikimin.</a:t>
            </a:r>
            <a:endParaRPr lang="en-US" sz="2400" b="1" dirty="0">
              <a:solidFill>
                <a:srgbClr val="00B050"/>
              </a:solidFill>
            </a:endParaRPr>
          </a:p>
          <a:p>
            <a:pPr algn="just">
              <a:buNone/>
            </a:pPr>
            <a:endParaRPr lang="en-US" sz="2400" dirty="0"/>
          </a:p>
          <a:p>
            <a:pPr algn="just">
              <a:buNone/>
            </a:pPr>
            <a:r>
              <a:rPr lang="en-US" sz="2400" b="1" i="1" dirty="0"/>
              <a:t>	</a:t>
            </a:r>
            <a:r>
              <a:rPr lang="sq-AL" sz="2400" b="1" i="1" dirty="0"/>
              <a:t>Parashikimi</a:t>
            </a:r>
            <a:r>
              <a:rPr lang="sq-AL" sz="2400" dirty="0"/>
              <a:t> si pjesë e planifikimit paraqe</a:t>
            </a:r>
            <a:r>
              <a:rPr lang="sq-AL" sz="2400" dirty="0">
                <a:solidFill>
                  <a:srgbClr val="C00000"/>
                </a:solidFill>
              </a:rPr>
              <a:t>t procedimin e nevojshëm për të matur pasigurinë që sjell ardhmëria</a:t>
            </a:r>
            <a:r>
              <a:rPr lang="sq-AL" sz="2400" dirty="0"/>
              <a:t>. </a:t>
            </a:r>
            <a:endParaRPr lang="en-US" sz="2400" dirty="0"/>
          </a:p>
          <a:p>
            <a:pPr algn="just">
              <a:buNone/>
            </a:pPr>
            <a:endParaRPr lang="en-US" sz="2400" dirty="0"/>
          </a:p>
          <a:p>
            <a:pPr algn="just">
              <a:buNone/>
            </a:pPr>
            <a:r>
              <a:rPr lang="en-US" sz="2400" b="1" i="1" dirty="0"/>
              <a:t>	</a:t>
            </a:r>
            <a:r>
              <a:rPr lang="sq-AL" sz="2400" b="1" i="1" dirty="0">
                <a:solidFill>
                  <a:srgbClr val="00B0F0"/>
                </a:solidFill>
              </a:rPr>
              <a:t>Qëllimi i parashikimit </a:t>
            </a:r>
            <a:r>
              <a:rPr lang="sq-AL" sz="2400" dirty="0"/>
              <a:t>është të zvogëlojë gjasat për gabime, si dhe të shtojë njohuritë tona për te ardhmen</a:t>
            </a:r>
            <a:r>
              <a:rPr lang="en-US" sz="2400" dirty="0"/>
              <a:t>.</a:t>
            </a:r>
          </a:p>
        </p:txBody>
      </p:sp>
    </p:spTree>
  </p:cSld>
  <p:clrMapOvr>
    <a:masterClrMapping/>
  </p:clrMapOvr>
  <p:transition spd="slow"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Oval 4"/>
          <p:cNvSpPr>
            <a:spLocks noChangeArrowheads="1"/>
          </p:cNvSpPr>
          <p:nvPr/>
        </p:nvSpPr>
        <p:spPr bwMode="auto">
          <a:xfrm>
            <a:off x="1676400" y="762000"/>
            <a:ext cx="5791200" cy="5486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900" b="1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9219" name="Oval 5"/>
          <p:cNvSpPr>
            <a:spLocks noChangeArrowheads="1"/>
          </p:cNvSpPr>
          <p:nvPr/>
        </p:nvSpPr>
        <p:spPr bwMode="auto">
          <a:xfrm>
            <a:off x="3200400" y="2133600"/>
            <a:ext cx="2819400" cy="26670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1800" b="0">
              <a:solidFill>
                <a:srgbClr val="FF0000"/>
              </a:solidFill>
            </a:endParaRPr>
          </a:p>
        </p:txBody>
      </p:sp>
      <p:sp>
        <p:nvSpPr>
          <p:cNvPr id="9220" name="Line 6"/>
          <p:cNvSpPr>
            <a:spLocks noChangeShapeType="1"/>
          </p:cNvSpPr>
          <p:nvPr/>
        </p:nvSpPr>
        <p:spPr bwMode="auto">
          <a:xfrm flipV="1">
            <a:off x="4572000" y="6096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1" name="Line 7"/>
          <p:cNvSpPr>
            <a:spLocks noChangeShapeType="1"/>
          </p:cNvSpPr>
          <p:nvPr/>
        </p:nvSpPr>
        <p:spPr bwMode="auto">
          <a:xfrm>
            <a:off x="6019800" y="3429000"/>
            <a:ext cx="2590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2" name="Line 8"/>
          <p:cNvSpPr>
            <a:spLocks noChangeShapeType="1"/>
          </p:cNvSpPr>
          <p:nvPr/>
        </p:nvSpPr>
        <p:spPr bwMode="auto">
          <a:xfrm flipH="1">
            <a:off x="685800" y="3505200"/>
            <a:ext cx="2514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3" name="Line 9"/>
          <p:cNvSpPr>
            <a:spLocks noChangeShapeType="1"/>
          </p:cNvSpPr>
          <p:nvPr/>
        </p:nvSpPr>
        <p:spPr bwMode="auto">
          <a:xfrm flipH="1">
            <a:off x="3048000" y="4648200"/>
            <a:ext cx="99060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4" name="Line 10"/>
          <p:cNvSpPr>
            <a:spLocks noChangeShapeType="1"/>
          </p:cNvSpPr>
          <p:nvPr/>
        </p:nvSpPr>
        <p:spPr bwMode="auto">
          <a:xfrm>
            <a:off x="5181600" y="4724400"/>
            <a:ext cx="91440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5" name="Text Box 11"/>
          <p:cNvSpPr txBox="1">
            <a:spLocks noChangeArrowheads="1"/>
          </p:cNvSpPr>
          <p:nvPr/>
        </p:nvSpPr>
        <p:spPr bwMode="auto">
          <a:xfrm>
            <a:off x="4191000" y="4800600"/>
            <a:ext cx="1066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 b="0"/>
              <a:t>Mardheniet e punes</a:t>
            </a:r>
          </a:p>
        </p:txBody>
      </p:sp>
      <p:sp>
        <p:nvSpPr>
          <p:cNvPr id="9226" name="Text Box 12"/>
          <p:cNvSpPr txBox="1">
            <a:spLocks noChangeArrowheads="1"/>
          </p:cNvSpPr>
          <p:nvPr/>
        </p:nvSpPr>
        <p:spPr bwMode="auto">
          <a:xfrm>
            <a:off x="4953000" y="5257800"/>
            <a:ext cx="8382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 b="0"/>
              <a:t>Vlersimi </a:t>
            </a:r>
          </a:p>
        </p:txBody>
      </p:sp>
      <p:sp>
        <p:nvSpPr>
          <p:cNvPr id="9227" name="Text Box 13"/>
          <p:cNvSpPr txBox="1">
            <a:spLocks noChangeArrowheads="1"/>
          </p:cNvSpPr>
          <p:nvPr/>
        </p:nvSpPr>
        <p:spPr bwMode="auto">
          <a:xfrm>
            <a:off x="4267200" y="5791200"/>
            <a:ext cx="7620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 b="0"/>
              <a:t>Vendosja </a:t>
            </a:r>
          </a:p>
        </p:txBody>
      </p:sp>
      <p:sp>
        <p:nvSpPr>
          <p:cNvPr id="9228" name="Text Box 14"/>
          <p:cNvSpPr txBox="1">
            <a:spLocks noChangeArrowheads="1"/>
          </p:cNvSpPr>
          <p:nvPr/>
        </p:nvSpPr>
        <p:spPr bwMode="auto">
          <a:xfrm>
            <a:off x="3657600" y="5257800"/>
            <a:ext cx="6096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 b="0"/>
              <a:t>Pagesa </a:t>
            </a:r>
          </a:p>
        </p:txBody>
      </p:sp>
      <p:sp>
        <p:nvSpPr>
          <p:cNvPr id="9229" name="Line 15"/>
          <p:cNvSpPr>
            <a:spLocks noChangeShapeType="1"/>
          </p:cNvSpPr>
          <p:nvPr/>
        </p:nvSpPr>
        <p:spPr bwMode="auto">
          <a:xfrm>
            <a:off x="4800600" y="502920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230" name="Line 16"/>
          <p:cNvSpPr>
            <a:spLocks noChangeShapeType="1"/>
          </p:cNvSpPr>
          <p:nvPr/>
        </p:nvSpPr>
        <p:spPr bwMode="auto">
          <a:xfrm flipH="1">
            <a:off x="4800600" y="55626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231" name="Line 17"/>
          <p:cNvSpPr>
            <a:spLocks noChangeShapeType="1"/>
          </p:cNvSpPr>
          <p:nvPr/>
        </p:nvSpPr>
        <p:spPr bwMode="auto">
          <a:xfrm flipH="1" flipV="1">
            <a:off x="4038600" y="5486400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232" name="Line 18"/>
          <p:cNvSpPr>
            <a:spLocks noChangeShapeType="1"/>
          </p:cNvSpPr>
          <p:nvPr/>
        </p:nvSpPr>
        <p:spPr bwMode="auto">
          <a:xfrm flipV="1">
            <a:off x="4038600" y="502920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233" name="Text Box 19"/>
          <p:cNvSpPr txBox="1">
            <a:spLocks noChangeArrowheads="1"/>
          </p:cNvSpPr>
          <p:nvPr/>
        </p:nvSpPr>
        <p:spPr bwMode="auto">
          <a:xfrm>
            <a:off x="4114800" y="914400"/>
            <a:ext cx="914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00" b="1" dirty="0" err="1"/>
              <a:t>Qellime</a:t>
            </a:r>
            <a:r>
              <a:rPr lang="en-US" sz="900" b="0" dirty="0" err="1"/>
              <a:t>t</a:t>
            </a:r>
            <a:r>
              <a:rPr lang="en-US" sz="900" b="0" dirty="0"/>
              <a:t> </a:t>
            </a:r>
          </a:p>
        </p:txBody>
      </p:sp>
      <p:sp>
        <p:nvSpPr>
          <p:cNvPr id="9234" name="Text Box 20"/>
          <p:cNvSpPr txBox="1">
            <a:spLocks noChangeArrowheads="1"/>
          </p:cNvSpPr>
          <p:nvPr/>
        </p:nvSpPr>
        <p:spPr bwMode="auto">
          <a:xfrm>
            <a:off x="4953000" y="1295400"/>
            <a:ext cx="1295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00" b="1" dirty="0" err="1"/>
              <a:t>Strategji</a:t>
            </a:r>
            <a:r>
              <a:rPr lang="en-US" sz="900" b="0" dirty="0" err="1"/>
              <a:t>a</a:t>
            </a:r>
            <a:endParaRPr lang="en-US" sz="900" b="0" dirty="0"/>
          </a:p>
        </p:txBody>
      </p:sp>
      <p:sp>
        <p:nvSpPr>
          <p:cNvPr id="9235" name="Text Box 21"/>
          <p:cNvSpPr txBox="1">
            <a:spLocks noChangeArrowheads="1"/>
          </p:cNvSpPr>
          <p:nvPr/>
        </p:nvSpPr>
        <p:spPr bwMode="auto">
          <a:xfrm>
            <a:off x="5334000" y="1752600"/>
            <a:ext cx="1524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00" b="1" dirty="0" err="1"/>
              <a:t>Parashikim</a:t>
            </a:r>
            <a:r>
              <a:rPr lang="en-US" sz="900" b="0" dirty="0" err="1"/>
              <a:t>i</a:t>
            </a:r>
            <a:endParaRPr lang="en-US" sz="900" b="0" dirty="0"/>
          </a:p>
        </p:txBody>
      </p:sp>
      <p:sp>
        <p:nvSpPr>
          <p:cNvPr id="9236" name="Text Box 22"/>
          <p:cNvSpPr txBox="1">
            <a:spLocks noChangeArrowheads="1"/>
          </p:cNvSpPr>
          <p:nvPr/>
        </p:nvSpPr>
        <p:spPr bwMode="auto">
          <a:xfrm>
            <a:off x="5867400" y="2133600"/>
            <a:ext cx="1371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00" b="1" dirty="0" err="1"/>
              <a:t>Politika</a:t>
            </a:r>
            <a:endParaRPr lang="en-US" sz="900" b="1" dirty="0"/>
          </a:p>
        </p:txBody>
      </p:sp>
      <p:sp>
        <p:nvSpPr>
          <p:cNvPr id="9237" name="Text Box 23"/>
          <p:cNvSpPr txBox="1">
            <a:spLocks noChangeArrowheads="1"/>
          </p:cNvSpPr>
          <p:nvPr/>
        </p:nvSpPr>
        <p:spPr bwMode="auto">
          <a:xfrm>
            <a:off x="6172200" y="2590800"/>
            <a:ext cx="1143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00" b="1" dirty="0" err="1"/>
              <a:t>Buxheti</a:t>
            </a:r>
            <a:endParaRPr lang="en-US" sz="900" b="1" dirty="0"/>
          </a:p>
        </p:txBody>
      </p:sp>
      <p:sp>
        <p:nvSpPr>
          <p:cNvPr id="9238" name="Text Box 24"/>
          <p:cNvSpPr txBox="1">
            <a:spLocks noChangeArrowheads="1"/>
          </p:cNvSpPr>
          <p:nvPr/>
        </p:nvSpPr>
        <p:spPr bwMode="auto">
          <a:xfrm>
            <a:off x="6172200" y="3048000"/>
            <a:ext cx="1219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00" b="1" dirty="0"/>
              <a:t>Planet</a:t>
            </a:r>
          </a:p>
        </p:txBody>
      </p:sp>
      <p:sp>
        <p:nvSpPr>
          <p:cNvPr id="9239" name="Text Box 25"/>
          <p:cNvSpPr txBox="1">
            <a:spLocks noChangeArrowheads="1"/>
          </p:cNvSpPr>
          <p:nvPr/>
        </p:nvSpPr>
        <p:spPr bwMode="auto">
          <a:xfrm>
            <a:off x="6172200" y="3505200"/>
            <a:ext cx="1219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00" b="0"/>
              <a:t>Ndarja e punes</a:t>
            </a:r>
          </a:p>
        </p:txBody>
      </p:sp>
      <p:sp>
        <p:nvSpPr>
          <p:cNvPr id="9240" name="Text Box 26"/>
          <p:cNvSpPr txBox="1">
            <a:spLocks noChangeArrowheads="1"/>
          </p:cNvSpPr>
          <p:nvPr/>
        </p:nvSpPr>
        <p:spPr bwMode="auto">
          <a:xfrm>
            <a:off x="6096000" y="3810000"/>
            <a:ext cx="1219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00" b="0"/>
              <a:t>Autoriteti</a:t>
            </a:r>
          </a:p>
        </p:txBody>
      </p:sp>
      <p:sp>
        <p:nvSpPr>
          <p:cNvPr id="9241" name="Text Box 27"/>
          <p:cNvSpPr txBox="1">
            <a:spLocks noChangeArrowheads="1"/>
          </p:cNvSpPr>
          <p:nvPr/>
        </p:nvSpPr>
        <p:spPr bwMode="auto">
          <a:xfrm>
            <a:off x="5943600" y="4191000"/>
            <a:ext cx="1295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00" b="0"/>
              <a:t>Delegimi</a:t>
            </a:r>
          </a:p>
        </p:txBody>
      </p:sp>
      <p:sp>
        <p:nvSpPr>
          <p:cNvPr id="9242" name="Text Box 29"/>
          <p:cNvSpPr txBox="1">
            <a:spLocks noChangeArrowheads="1"/>
          </p:cNvSpPr>
          <p:nvPr/>
        </p:nvSpPr>
        <p:spPr bwMode="auto">
          <a:xfrm>
            <a:off x="5715000" y="4572000"/>
            <a:ext cx="1295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00" b="0"/>
              <a:t>Departamentalizimi</a:t>
            </a:r>
          </a:p>
        </p:txBody>
      </p:sp>
      <p:sp>
        <p:nvSpPr>
          <p:cNvPr id="9243" name="Text Box 30"/>
          <p:cNvSpPr txBox="1">
            <a:spLocks noChangeArrowheads="1"/>
          </p:cNvSpPr>
          <p:nvPr/>
        </p:nvSpPr>
        <p:spPr bwMode="auto">
          <a:xfrm>
            <a:off x="5334000" y="4953000"/>
            <a:ext cx="1676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00" b="0"/>
              <a:t>Vellimi I menaxhmentit</a:t>
            </a:r>
          </a:p>
        </p:txBody>
      </p:sp>
      <p:sp>
        <p:nvSpPr>
          <p:cNvPr id="9244" name="Text Box 31"/>
          <p:cNvSpPr txBox="1">
            <a:spLocks noChangeArrowheads="1"/>
          </p:cNvSpPr>
          <p:nvPr/>
        </p:nvSpPr>
        <p:spPr bwMode="auto">
          <a:xfrm>
            <a:off x="2362200" y="5105400"/>
            <a:ext cx="1600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00" b="0"/>
              <a:t>Sjelljet e punetoreve</a:t>
            </a:r>
          </a:p>
        </p:txBody>
      </p:sp>
      <p:sp>
        <p:nvSpPr>
          <p:cNvPr id="9245" name="Text Box 32"/>
          <p:cNvSpPr txBox="1">
            <a:spLocks noChangeArrowheads="1"/>
          </p:cNvSpPr>
          <p:nvPr/>
        </p:nvSpPr>
        <p:spPr bwMode="auto">
          <a:xfrm>
            <a:off x="1981200" y="4648200"/>
            <a:ext cx="1524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00" b="0"/>
              <a:t>Komunikimi</a:t>
            </a:r>
          </a:p>
        </p:txBody>
      </p:sp>
      <p:sp>
        <p:nvSpPr>
          <p:cNvPr id="9246" name="Text Box 33"/>
          <p:cNvSpPr txBox="1">
            <a:spLocks noChangeArrowheads="1"/>
          </p:cNvSpPr>
          <p:nvPr/>
        </p:nvSpPr>
        <p:spPr bwMode="auto">
          <a:xfrm>
            <a:off x="1905000" y="4191000"/>
            <a:ext cx="1295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00" b="0"/>
              <a:t>Motivimi</a:t>
            </a:r>
          </a:p>
        </p:txBody>
      </p:sp>
      <p:sp>
        <p:nvSpPr>
          <p:cNvPr id="9247" name="Text Box 34"/>
          <p:cNvSpPr txBox="1">
            <a:spLocks noChangeArrowheads="1"/>
          </p:cNvSpPr>
          <p:nvPr/>
        </p:nvSpPr>
        <p:spPr bwMode="auto">
          <a:xfrm>
            <a:off x="1905000" y="3657600"/>
            <a:ext cx="1143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00" b="0"/>
              <a:t>Drejtimi</a:t>
            </a:r>
          </a:p>
        </p:txBody>
      </p:sp>
      <p:sp>
        <p:nvSpPr>
          <p:cNvPr id="9248" name="Text Box 35"/>
          <p:cNvSpPr txBox="1">
            <a:spLocks noChangeArrowheads="1"/>
          </p:cNvSpPr>
          <p:nvPr/>
        </p:nvSpPr>
        <p:spPr bwMode="auto">
          <a:xfrm>
            <a:off x="1828800" y="3048000"/>
            <a:ext cx="1371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00" b="0"/>
              <a:t>Standardet</a:t>
            </a:r>
          </a:p>
        </p:txBody>
      </p:sp>
      <p:sp>
        <p:nvSpPr>
          <p:cNvPr id="9249" name="Text Box 36"/>
          <p:cNvSpPr txBox="1">
            <a:spLocks noChangeArrowheads="1"/>
          </p:cNvSpPr>
          <p:nvPr/>
        </p:nvSpPr>
        <p:spPr bwMode="auto">
          <a:xfrm>
            <a:off x="2057400" y="2438400"/>
            <a:ext cx="1219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00" b="0"/>
              <a:t>Masat</a:t>
            </a:r>
          </a:p>
        </p:txBody>
      </p:sp>
      <p:sp>
        <p:nvSpPr>
          <p:cNvPr id="9250" name="Text Box 37"/>
          <p:cNvSpPr txBox="1">
            <a:spLocks noChangeArrowheads="1"/>
          </p:cNvSpPr>
          <p:nvPr/>
        </p:nvSpPr>
        <p:spPr bwMode="auto">
          <a:xfrm>
            <a:off x="2438400" y="1905000"/>
            <a:ext cx="1143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00" b="0"/>
              <a:t>Krahasimi</a:t>
            </a:r>
          </a:p>
        </p:txBody>
      </p:sp>
      <p:sp>
        <p:nvSpPr>
          <p:cNvPr id="9251" name="Text Box 38"/>
          <p:cNvSpPr txBox="1">
            <a:spLocks noChangeArrowheads="1"/>
          </p:cNvSpPr>
          <p:nvPr/>
        </p:nvSpPr>
        <p:spPr bwMode="auto">
          <a:xfrm>
            <a:off x="2895600" y="1371600"/>
            <a:ext cx="1295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00" b="0"/>
              <a:t>Korrigjimi</a:t>
            </a:r>
          </a:p>
        </p:txBody>
      </p:sp>
      <p:sp>
        <p:nvSpPr>
          <p:cNvPr id="9252" name="Line 39"/>
          <p:cNvSpPr>
            <a:spLocks noChangeShapeType="1"/>
          </p:cNvSpPr>
          <p:nvPr/>
        </p:nvSpPr>
        <p:spPr bwMode="auto">
          <a:xfrm>
            <a:off x="4876800" y="1066800"/>
            <a:ext cx="533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253" name="Line 40"/>
          <p:cNvSpPr>
            <a:spLocks noChangeShapeType="1"/>
          </p:cNvSpPr>
          <p:nvPr/>
        </p:nvSpPr>
        <p:spPr bwMode="auto">
          <a:xfrm>
            <a:off x="5791200" y="152400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254" name="Line 41"/>
          <p:cNvSpPr>
            <a:spLocks noChangeShapeType="1"/>
          </p:cNvSpPr>
          <p:nvPr/>
        </p:nvSpPr>
        <p:spPr bwMode="auto">
          <a:xfrm>
            <a:off x="6324600" y="1981200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255" name="Line 42"/>
          <p:cNvSpPr>
            <a:spLocks noChangeShapeType="1"/>
          </p:cNvSpPr>
          <p:nvPr/>
        </p:nvSpPr>
        <p:spPr bwMode="auto">
          <a:xfrm>
            <a:off x="6553200" y="23622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256" name="Line 43"/>
          <p:cNvSpPr>
            <a:spLocks noChangeShapeType="1"/>
          </p:cNvSpPr>
          <p:nvPr/>
        </p:nvSpPr>
        <p:spPr bwMode="auto">
          <a:xfrm>
            <a:off x="6781800" y="2819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257" name="Line 44"/>
          <p:cNvSpPr>
            <a:spLocks noChangeShapeType="1"/>
          </p:cNvSpPr>
          <p:nvPr/>
        </p:nvSpPr>
        <p:spPr bwMode="auto">
          <a:xfrm>
            <a:off x="6781800" y="3657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258" name="Line 45"/>
          <p:cNvSpPr>
            <a:spLocks noChangeShapeType="1"/>
          </p:cNvSpPr>
          <p:nvPr/>
        </p:nvSpPr>
        <p:spPr bwMode="auto">
          <a:xfrm flipH="1">
            <a:off x="6705600" y="40386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259" name="Line 46"/>
          <p:cNvSpPr>
            <a:spLocks noChangeShapeType="1"/>
          </p:cNvSpPr>
          <p:nvPr/>
        </p:nvSpPr>
        <p:spPr bwMode="auto">
          <a:xfrm flipH="1">
            <a:off x="6400800" y="4419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260" name="Line 47"/>
          <p:cNvSpPr>
            <a:spLocks noChangeShapeType="1"/>
          </p:cNvSpPr>
          <p:nvPr/>
        </p:nvSpPr>
        <p:spPr bwMode="auto">
          <a:xfrm flipH="1">
            <a:off x="6172200" y="4800600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261" name="Line 48"/>
          <p:cNvSpPr>
            <a:spLocks noChangeShapeType="1"/>
          </p:cNvSpPr>
          <p:nvPr/>
        </p:nvSpPr>
        <p:spPr bwMode="auto">
          <a:xfrm flipH="1" flipV="1">
            <a:off x="2743200" y="487680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262" name="Line 49"/>
          <p:cNvSpPr>
            <a:spLocks noChangeShapeType="1"/>
          </p:cNvSpPr>
          <p:nvPr/>
        </p:nvSpPr>
        <p:spPr bwMode="auto">
          <a:xfrm flipH="1" flipV="1">
            <a:off x="2514600" y="44196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263" name="Line 50"/>
          <p:cNvSpPr>
            <a:spLocks noChangeShapeType="1"/>
          </p:cNvSpPr>
          <p:nvPr/>
        </p:nvSpPr>
        <p:spPr bwMode="auto">
          <a:xfrm flipH="1" flipV="1">
            <a:off x="2438400" y="3886200"/>
            <a:ext cx="76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264" name="Line 51"/>
          <p:cNvSpPr>
            <a:spLocks noChangeShapeType="1"/>
          </p:cNvSpPr>
          <p:nvPr/>
        </p:nvSpPr>
        <p:spPr bwMode="auto">
          <a:xfrm flipV="1">
            <a:off x="2514600" y="2667000"/>
            <a:ext cx="152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265" name="Line 52"/>
          <p:cNvSpPr>
            <a:spLocks noChangeShapeType="1"/>
          </p:cNvSpPr>
          <p:nvPr/>
        </p:nvSpPr>
        <p:spPr bwMode="auto">
          <a:xfrm flipV="1">
            <a:off x="2743200" y="21336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266" name="Line 53"/>
          <p:cNvSpPr>
            <a:spLocks noChangeShapeType="1"/>
          </p:cNvSpPr>
          <p:nvPr/>
        </p:nvSpPr>
        <p:spPr bwMode="auto">
          <a:xfrm flipV="1">
            <a:off x="3124200" y="16002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267" name="Line 54"/>
          <p:cNvSpPr>
            <a:spLocks noChangeShapeType="1"/>
          </p:cNvSpPr>
          <p:nvPr/>
        </p:nvSpPr>
        <p:spPr bwMode="auto">
          <a:xfrm flipV="1">
            <a:off x="3657600" y="10668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268" name="Text Box 55"/>
          <p:cNvSpPr txBox="1">
            <a:spLocks noChangeArrowheads="1"/>
          </p:cNvSpPr>
          <p:nvPr/>
        </p:nvSpPr>
        <p:spPr bwMode="auto">
          <a:xfrm>
            <a:off x="3352800" y="2362200"/>
            <a:ext cx="2514600" cy="2723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q-AL" sz="1600" b="1" dirty="0" err="1"/>
              <a:t>Menaxhmenti</a:t>
            </a:r>
            <a:r>
              <a:rPr lang="sq-AL" sz="1600" b="1" dirty="0"/>
              <a:t>:</a:t>
            </a:r>
          </a:p>
          <a:p>
            <a:pPr algn="ctr">
              <a:spcBef>
                <a:spcPct val="50000"/>
              </a:spcBef>
            </a:pPr>
            <a:r>
              <a:rPr lang="sq-AL" sz="1400" b="1" dirty="0"/>
              <a:t>Aktiviteti me te cilin kryhen funksionet e caktuara me qellim qe ne mënyrë efikase te sigurohen, renditen dhe shfrytëzohen përpjekjet njerëzore dhe resurset fizike ashtu qe te arrihet ndonjë qellim.</a:t>
            </a:r>
          </a:p>
          <a:p>
            <a:pPr>
              <a:spcBef>
                <a:spcPct val="50000"/>
              </a:spcBef>
            </a:pPr>
            <a:endParaRPr lang="en-US" sz="1200" dirty="0">
              <a:solidFill>
                <a:schemeClr val="bg1"/>
              </a:solidFill>
            </a:endParaRPr>
          </a:p>
          <a:p>
            <a:pPr>
              <a:spcBef>
                <a:spcPct val="50000"/>
              </a:spcBef>
            </a:pP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9269" name="Text Box 56"/>
          <p:cNvSpPr txBox="1">
            <a:spLocks noChangeArrowheads="1"/>
          </p:cNvSpPr>
          <p:nvPr/>
        </p:nvSpPr>
        <p:spPr bwMode="auto">
          <a:xfrm>
            <a:off x="7010400" y="1066800"/>
            <a:ext cx="1752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q-AL" sz="2400" b="1" dirty="0">
                <a:solidFill>
                  <a:srgbClr val="0070C0"/>
                </a:solidFill>
              </a:rPr>
              <a:t>Planifikimi</a:t>
            </a:r>
          </a:p>
        </p:txBody>
      </p:sp>
      <p:sp>
        <p:nvSpPr>
          <p:cNvPr id="9270" name="Text Box 57"/>
          <p:cNvSpPr txBox="1">
            <a:spLocks noChangeArrowheads="1"/>
          </p:cNvSpPr>
          <p:nvPr/>
        </p:nvSpPr>
        <p:spPr bwMode="auto">
          <a:xfrm>
            <a:off x="685800" y="1066800"/>
            <a:ext cx="1981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q-AL" sz="1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Kontrolli</a:t>
            </a:r>
          </a:p>
        </p:txBody>
      </p:sp>
      <p:sp>
        <p:nvSpPr>
          <p:cNvPr id="9271" name="Text Box 58"/>
          <p:cNvSpPr txBox="1">
            <a:spLocks noChangeArrowheads="1"/>
          </p:cNvSpPr>
          <p:nvPr/>
        </p:nvSpPr>
        <p:spPr bwMode="auto">
          <a:xfrm>
            <a:off x="6934200" y="4648200"/>
            <a:ext cx="1752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q-AL" sz="1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Organizimi</a:t>
            </a:r>
          </a:p>
        </p:txBody>
      </p:sp>
      <p:sp>
        <p:nvSpPr>
          <p:cNvPr id="9272" name="Text Box 59"/>
          <p:cNvSpPr txBox="1">
            <a:spLocks noChangeArrowheads="1"/>
          </p:cNvSpPr>
          <p:nvPr/>
        </p:nvSpPr>
        <p:spPr bwMode="auto">
          <a:xfrm>
            <a:off x="228600" y="4648200"/>
            <a:ext cx="2209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q-AL" sz="1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Udhëheqja</a:t>
            </a:r>
          </a:p>
        </p:txBody>
      </p:sp>
      <p:sp>
        <p:nvSpPr>
          <p:cNvPr id="9273" name="Text Box 60"/>
          <p:cNvSpPr txBox="1">
            <a:spLocks noChangeArrowheads="1"/>
          </p:cNvSpPr>
          <p:nvPr/>
        </p:nvSpPr>
        <p:spPr bwMode="auto">
          <a:xfrm>
            <a:off x="3429000" y="6248400"/>
            <a:ext cx="2286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q-AL" sz="1800" b="1" dirty="0">
                <a:solidFill>
                  <a:schemeClr val="bg1">
                    <a:lumMod val="50000"/>
                  </a:schemeClr>
                </a:solidFill>
              </a:rPr>
              <a:t>Personeli</a:t>
            </a:r>
          </a:p>
        </p:txBody>
      </p:sp>
      <p:sp>
        <p:nvSpPr>
          <p:cNvPr id="9274" name="Text Box 61"/>
          <p:cNvSpPr txBox="1">
            <a:spLocks noChangeArrowheads="1"/>
          </p:cNvSpPr>
          <p:nvPr/>
        </p:nvSpPr>
        <p:spPr bwMode="auto">
          <a:xfrm>
            <a:off x="1219200" y="0"/>
            <a:ext cx="6934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q-AL" sz="2000" b="1" dirty="0">
                <a:solidFill>
                  <a:srgbClr val="002060"/>
                </a:solidFill>
              </a:rPr>
              <a:t>Funksionet e  </a:t>
            </a:r>
            <a:r>
              <a:rPr lang="sq-AL" sz="2000" b="1" dirty="0" err="1">
                <a:solidFill>
                  <a:srgbClr val="002060"/>
                </a:solidFill>
              </a:rPr>
              <a:t>Menaxhmentit</a:t>
            </a:r>
            <a:endParaRPr lang="sq-AL" sz="2000" b="1" dirty="0">
              <a:solidFill>
                <a:srgbClr val="002060"/>
              </a:solidFill>
            </a:endParaRPr>
          </a:p>
        </p:txBody>
      </p:sp>
      <p:sp>
        <p:nvSpPr>
          <p:cNvPr id="59" name="Date Placeholder 5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defRPr/>
            </a:pPr>
            <a:fld id="{1CEB476F-C6A6-4208-97F3-0CAEF7492E2A}" type="datetime1">
              <a:rPr lang="en-US" smtClean="0"/>
              <a:t>31.10.2018</a:t>
            </a:fld>
            <a:endParaRPr lang="en-US" dirty="0"/>
          </a:p>
        </p:txBody>
      </p:sp>
      <p:sp>
        <p:nvSpPr>
          <p:cNvPr id="61" name="Footer Placeholder 60"/>
          <p:cNvSpPr>
            <a:spLocks noGrp="1"/>
          </p:cNvSpPr>
          <p:nvPr>
            <p:ph type="ftr" sz="quarter" idx="11"/>
          </p:nvPr>
        </p:nvSpPr>
        <p:spPr>
          <a:xfrm>
            <a:off x="2514600" y="6492240"/>
            <a:ext cx="3505200" cy="365760"/>
          </a:xfrm>
        </p:spPr>
        <p:txBody>
          <a:bodyPr/>
          <a:lstStyle/>
          <a:p>
            <a:pPr>
              <a:defRPr/>
            </a:pPr>
            <a:r>
              <a:rPr lang="sq-AL"/>
              <a:t>Menaxhimi    Prof: Blerim Morina</a:t>
            </a:r>
            <a:endParaRPr lang="sq-AL" dirty="0"/>
          </a:p>
        </p:txBody>
      </p:sp>
      <p:sp>
        <p:nvSpPr>
          <p:cNvPr id="60" name="Slide Number Placeholder 5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240D66-DDEA-4C20-9CB9-C0186954F5B3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ransition spd="slow">
    <p:cover dir="rd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/>
          </a:bodyPr>
          <a:lstStyle/>
          <a:p>
            <a:pPr algn="ctr"/>
            <a:r>
              <a:rPr lang="sq-AL" sz="4000" b="1" dirty="0">
                <a:solidFill>
                  <a:srgbClr val="002060"/>
                </a:solidFill>
              </a:rPr>
              <a:t>Metodat e parashikimit</a:t>
            </a:r>
            <a:endParaRPr lang="sq-AL" sz="4000" dirty="0">
              <a:solidFill>
                <a:srgbClr val="00206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defRPr/>
            </a:pPr>
            <a:fld id="{D24B0F51-AD72-46B7-A163-9F5516A358DF}" type="datetime1">
              <a:rPr lang="en-US" smtClean="0"/>
              <a:t>31.10.2018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Menaxhimi    Prof: Blerim Morina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2F6930-5475-4E3B-AA1F-2B330B3CAB58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8229600" cy="4876801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2600" dirty="0"/>
              <a:t>	</a:t>
            </a:r>
            <a:r>
              <a:rPr lang="sq-AL" sz="2600" dirty="0"/>
              <a:t>Parashikimi jep informata (të dhëna) mbi të ardhmen, ndërsa mbledhja dhe vlerësimi i tyre kërkon njëkohësisht shpenzime por sjell dobi potenciale.</a:t>
            </a:r>
          </a:p>
          <a:p>
            <a:pPr>
              <a:buNone/>
            </a:pPr>
            <a:endParaRPr lang="sq-AL" dirty="0"/>
          </a:p>
          <a:p>
            <a:pPr>
              <a:buNone/>
            </a:pPr>
            <a:r>
              <a:rPr lang="sq-AL" dirty="0">
                <a:solidFill>
                  <a:schemeClr val="accent6">
                    <a:lumMod val="75000"/>
                  </a:schemeClr>
                </a:solidFill>
              </a:rPr>
              <a:t>	</a:t>
            </a:r>
            <a:r>
              <a:rPr lang="sq-AL" sz="2800" b="1" dirty="0">
                <a:solidFill>
                  <a:srgbClr val="0070C0"/>
                </a:solidFill>
              </a:rPr>
              <a:t>Metodat e njohura të parashikimit:</a:t>
            </a:r>
          </a:p>
          <a:p>
            <a:pPr lvl="3">
              <a:buNone/>
            </a:pPr>
            <a:r>
              <a:rPr lang="sq-AL" sz="2800" b="1" i="1" dirty="0">
                <a:solidFill>
                  <a:schemeClr val="accent2">
                    <a:lumMod val="50000"/>
                  </a:schemeClr>
                </a:solidFill>
              </a:rPr>
              <a:t>1) Ekstrapolacioni i trendit</a:t>
            </a:r>
          </a:p>
          <a:p>
            <a:pPr lvl="3">
              <a:buNone/>
            </a:pPr>
            <a:r>
              <a:rPr lang="sq-AL" sz="2800" b="1" i="1" dirty="0">
                <a:solidFill>
                  <a:schemeClr val="accent2">
                    <a:lumMod val="50000"/>
                  </a:schemeClr>
                </a:solidFill>
              </a:rPr>
              <a:t>2)</a:t>
            </a:r>
            <a:r>
              <a:rPr lang="en-US" sz="2800" b="1" i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sq-AL" sz="2800" b="1" i="1" dirty="0">
                <a:solidFill>
                  <a:schemeClr val="accent2">
                    <a:lumMod val="50000"/>
                  </a:schemeClr>
                </a:solidFill>
              </a:rPr>
              <a:t> Analiza ekonomike</a:t>
            </a:r>
          </a:p>
          <a:p>
            <a:pPr lvl="3">
              <a:buNone/>
            </a:pPr>
            <a:r>
              <a:rPr lang="sq-AL" sz="2800" b="1" i="1" dirty="0">
                <a:solidFill>
                  <a:schemeClr val="accent2">
                    <a:lumMod val="50000"/>
                  </a:schemeClr>
                </a:solidFill>
              </a:rPr>
              <a:t>3) Hulumtimi i tregut, </a:t>
            </a:r>
            <a:r>
              <a:rPr lang="sq-AL" sz="2800" i="1" dirty="0">
                <a:solidFill>
                  <a:schemeClr val="accent2">
                    <a:lumMod val="50000"/>
                  </a:schemeClr>
                </a:solidFill>
              </a:rPr>
              <a:t>dhe</a:t>
            </a:r>
          </a:p>
          <a:p>
            <a:pPr lvl="3">
              <a:buNone/>
            </a:pPr>
            <a:r>
              <a:rPr lang="sq-AL" sz="2800" b="1" i="1" dirty="0">
                <a:solidFill>
                  <a:schemeClr val="accent2">
                    <a:lumMod val="50000"/>
                  </a:schemeClr>
                </a:solidFill>
              </a:rPr>
              <a:t>4) Mendimet e ekspertëve</a:t>
            </a:r>
          </a:p>
        </p:txBody>
      </p:sp>
    </p:spTree>
  </p:cSld>
  <p:clrMapOvr>
    <a:masterClrMapping/>
  </p:clrMapOvr>
  <p:transition spd="slow"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09600"/>
          </a:xfrm>
        </p:spPr>
        <p:txBody>
          <a:bodyPr>
            <a:normAutofit fontScale="90000"/>
          </a:bodyPr>
          <a:lstStyle/>
          <a:p>
            <a:pPr algn="ctr"/>
            <a:r>
              <a:rPr lang="sq-AL" sz="4400" b="1" dirty="0">
                <a:solidFill>
                  <a:srgbClr val="002060"/>
                </a:solidFill>
              </a:rPr>
              <a:t>Metodat e parashikimit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defRPr/>
            </a:pPr>
            <a:fld id="{DFF07ECF-227F-44E8-96A7-36A1B5B85E43}" type="datetime1">
              <a:rPr lang="en-US" smtClean="0"/>
              <a:t>31.10.2018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Menaxhimi    Prof: Blerim Morina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2F6930-5475-4E3B-AA1F-2B330B3CAB58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8229600" cy="5181601"/>
          </a:xfrm>
        </p:spPr>
        <p:txBody>
          <a:bodyPr/>
          <a:lstStyle/>
          <a:p>
            <a:pPr algn="just">
              <a:buNone/>
            </a:pPr>
            <a:r>
              <a:rPr lang="en-US" sz="2400" b="1" i="1" dirty="0"/>
              <a:t>	</a:t>
            </a:r>
            <a:r>
              <a:rPr lang="sq-AL" sz="2400" b="1" i="1" dirty="0" err="1"/>
              <a:t>Ekstrapolacioni</a:t>
            </a:r>
            <a:r>
              <a:rPr lang="sq-AL" sz="2400" b="1" i="1" dirty="0"/>
              <a:t> i trendit </a:t>
            </a:r>
            <a:r>
              <a:rPr lang="sq-AL" sz="2400" i="1" dirty="0">
                <a:solidFill>
                  <a:schemeClr val="tx2"/>
                </a:solidFill>
              </a:rPr>
              <a:t>paraqet</a:t>
            </a:r>
            <a:r>
              <a:rPr lang="sq-AL" sz="2400" dirty="0"/>
              <a:t> </a:t>
            </a:r>
            <a:r>
              <a:rPr lang="en-US" sz="2400" dirty="0"/>
              <a:t>(</a:t>
            </a:r>
            <a:r>
              <a:rPr lang="sq-AL" sz="2400" dirty="0"/>
              <a:t>metodën më të thjeshtë te parashikimit</a:t>
            </a:r>
            <a:r>
              <a:rPr lang="en-US" sz="2400" dirty="0"/>
              <a:t>)</a:t>
            </a:r>
            <a:r>
              <a:rPr lang="sq-AL" sz="2400" dirty="0"/>
              <a:t> </a:t>
            </a:r>
            <a:r>
              <a:rPr lang="sq-AL" sz="2400" b="1" i="1" dirty="0">
                <a:solidFill>
                  <a:srgbClr val="C00000"/>
                </a:solidFill>
              </a:rPr>
              <a:t>projektimin  e  thjeshtë  të  tendencave  nga  e kaluara në të ardhmen</a:t>
            </a:r>
            <a:r>
              <a:rPr lang="sq-AL" b="1" i="1" dirty="0">
                <a:solidFill>
                  <a:srgbClr val="C00000"/>
                </a:solidFill>
              </a:rPr>
              <a:t>.</a:t>
            </a:r>
            <a:endParaRPr lang="en-US" b="1" i="1" dirty="0">
              <a:solidFill>
                <a:srgbClr val="C00000"/>
              </a:solidFill>
            </a:endParaRPr>
          </a:p>
          <a:p>
            <a:pPr algn="just">
              <a:buNone/>
            </a:pPr>
            <a:endParaRPr lang="en-US" b="1" i="1" dirty="0">
              <a:solidFill>
                <a:srgbClr val="C00000"/>
              </a:solidFill>
            </a:endParaRPr>
          </a:p>
          <a:p>
            <a:pPr algn="just">
              <a:buNone/>
            </a:pPr>
            <a:endParaRPr lang="en-US" b="1" i="1" dirty="0">
              <a:solidFill>
                <a:srgbClr val="C00000"/>
              </a:solidFill>
            </a:endParaRPr>
          </a:p>
          <a:p>
            <a:pPr algn="just">
              <a:buNone/>
            </a:pPr>
            <a:endParaRPr lang="en-US" b="1" i="1" dirty="0">
              <a:solidFill>
                <a:srgbClr val="C00000"/>
              </a:solidFill>
            </a:endParaRPr>
          </a:p>
        </p:txBody>
      </p:sp>
      <p:pic>
        <p:nvPicPr>
          <p:cNvPr id="7" name="Picture 12" descr="img-slipperyslope-answ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2362200"/>
            <a:ext cx="7543800" cy="40460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over dir="rd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09600"/>
          </a:xfrm>
        </p:spPr>
        <p:txBody>
          <a:bodyPr>
            <a:noAutofit/>
          </a:bodyPr>
          <a:lstStyle/>
          <a:p>
            <a:pPr algn="ctr"/>
            <a:r>
              <a:rPr lang="sq-AL" sz="4000" b="1" dirty="0">
                <a:solidFill>
                  <a:srgbClr val="002060"/>
                </a:solidFill>
              </a:rPr>
              <a:t>Metodat e parashikimi</a:t>
            </a:r>
            <a:r>
              <a:rPr lang="en-US" sz="4000" b="1" dirty="0">
                <a:solidFill>
                  <a:srgbClr val="002060"/>
                </a:solidFill>
              </a:rPr>
              <a:t>t</a:t>
            </a:r>
            <a:endParaRPr lang="sq-AL" sz="4000" dirty="0">
              <a:solidFill>
                <a:srgbClr val="00206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defRPr/>
            </a:pPr>
            <a:fld id="{F0FC698F-5E9D-4BC2-81C1-C8B3D53EE40D}" type="datetime1">
              <a:rPr lang="en-US" smtClean="0"/>
              <a:t>31.10.2018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Menaxhimi    Prof: Blerim Morina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2F6930-5475-4E3B-AA1F-2B330B3CAB58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8229600" cy="5181601"/>
          </a:xfrm>
        </p:spPr>
        <p:txBody>
          <a:bodyPr/>
          <a:lstStyle/>
          <a:p>
            <a:pPr algn="just">
              <a:buNone/>
            </a:pPr>
            <a:r>
              <a:rPr lang="en-US" sz="2400" b="1" i="1" dirty="0"/>
              <a:t>	</a:t>
            </a:r>
            <a:r>
              <a:rPr lang="en-US" sz="2400" b="1" i="1" dirty="0" err="1"/>
              <a:t>Analiza</a:t>
            </a:r>
            <a:r>
              <a:rPr lang="en-US" sz="2400" b="1" i="1" dirty="0"/>
              <a:t> </a:t>
            </a:r>
            <a:r>
              <a:rPr lang="sq-AL" sz="2400" b="1" i="1" dirty="0"/>
              <a:t>ekonomike </a:t>
            </a:r>
            <a:r>
              <a:rPr lang="sq-AL" sz="2400" dirty="0"/>
              <a:t>paraqet metodën mjaft komplekse të parashikimit të ardhmërisë. </a:t>
            </a:r>
            <a:r>
              <a:rPr lang="sq-AL" sz="2000" dirty="0"/>
              <a:t>Sistemi afarist-ndërmarrja, kompania duhet jo vetëm të njohë treguesit globalë të ekonomisë, por edhe tregues të tjerë të cilët janë rezultat i analizave të thella ekonomike, siç është rasti i ciklit të riprodhimit</a:t>
            </a:r>
            <a:r>
              <a:rPr lang="en-US" sz="2000" dirty="0"/>
              <a:t>.</a:t>
            </a:r>
          </a:p>
          <a:p>
            <a:endParaRPr lang="en-US" dirty="0"/>
          </a:p>
        </p:txBody>
      </p:sp>
      <p:pic>
        <p:nvPicPr>
          <p:cNvPr id="7" name="Picture 14" descr="5795_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2743200"/>
            <a:ext cx="72390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over dir="rd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457200"/>
          </a:xfrm>
        </p:spPr>
        <p:txBody>
          <a:bodyPr>
            <a:noAutofit/>
          </a:bodyPr>
          <a:lstStyle/>
          <a:p>
            <a:pPr algn="ctr"/>
            <a:r>
              <a:rPr lang="sq-AL" sz="4000" b="1" dirty="0">
                <a:solidFill>
                  <a:srgbClr val="002060"/>
                </a:solidFill>
              </a:rPr>
              <a:t>Metodat e parashikimit</a:t>
            </a:r>
            <a:endParaRPr lang="sq-AL" sz="4000" dirty="0">
              <a:solidFill>
                <a:srgbClr val="00206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defRPr/>
            </a:pPr>
            <a:fld id="{06C0948B-B2C6-458A-B784-9E0BDE2467D0}" type="datetime1">
              <a:rPr lang="en-US" smtClean="0"/>
              <a:t>31.10.2018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Menaxhimi    Prof: Blerim Morina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063106-BD21-470F-9917-9E24ABD67293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143000"/>
            <a:ext cx="5715000" cy="5211925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sq-AL" sz="2200" b="1" i="1" dirty="0"/>
              <a:t>Hulumtimet e tregut </a:t>
            </a:r>
            <a:r>
              <a:rPr lang="sq-AL" sz="2200" i="1" dirty="0"/>
              <a:t>paraqesin metodën e mbledhjes dhe analizës së të dhënave mbi kërkesat blerëse të konsumatorëve. </a:t>
            </a:r>
            <a:endParaRPr lang="en-US" sz="2200" i="1" dirty="0"/>
          </a:p>
          <a:p>
            <a:pPr algn="just"/>
            <a:r>
              <a:rPr lang="sq-AL" sz="2200" dirty="0"/>
              <a:t>Kjo metodë </a:t>
            </a:r>
            <a:r>
              <a:rPr lang="sq-AL" sz="2200" dirty="0" err="1"/>
              <a:t>mbeshtetet</a:t>
            </a:r>
            <a:r>
              <a:rPr lang="sq-AL" sz="2200" dirty="0"/>
              <a:t> në hulumtimin e </a:t>
            </a:r>
            <a:r>
              <a:rPr lang="sq-AL" sz="2200" dirty="0">
                <a:solidFill>
                  <a:srgbClr val="C00000"/>
                </a:solidFill>
              </a:rPr>
              <a:t>përgjigjeve në pyetjet </a:t>
            </a:r>
            <a:endParaRPr lang="en-US" sz="2200" dirty="0">
              <a:solidFill>
                <a:srgbClr val="C00000"/>
              </a:solidFill>
            </a:endParaRPr>
          </a:p>
          <a:p>
            <a:pPr lvl="1" algn="just"/>
            <a:r>
              <a:rPr lang="sq-AL" sz="2000" b="1" i="1" dirty="0"/>
              <a:t>sa do të blihet?, </a:t>
            </a:r>
            <a:endParaRPr lang="en-US" sz="2000" b="1" i="1" dirty="0"/>
          </a:p>
          <a:p>
            <a:pPr lvl="1" algn="just"/>
            <a:r>
              <a:rPr lang="sq-AL" sz="2000" b="1" i="1" dirty="0"/>
              <a:t>si do të blihet?, </a:t>
            </a:r>
            <a:endParaRPr lang="en-US" sz="2000" b="1" i="1" dirty="0"/>
          </a:p>
          <a:p>
            <a:pPr lvl="1" algn="just"/>
            <a:r>
              <a:rPr lang="sq-AL" sz="2000" b="1" i="1" dirty="0"/>
              <a:t>prej çfarë burimesh do të blihet?, dhe</a:t>
            </a:r>
            <a:endParaRPr lang="en-US" sz="2000" b="1" i="1" dirty="0"/>
          </a:p>
          <a:p>
            <a:pPr lvl="1" algn="just"/>
            <a:r>
              <a:rPr lang="sq-AL" sz="2000" b="1" i="1" dirty="0"/>
              <a:t> çfarë do të blihet (nga aspekti i cilësisë dhe llojit).</a:t>
            </a:r>
            <a:endParaRPr lang="en-US" sz="2000" b="1" i="1" dirty="0"/>
          </a:p>
          <a:p>
            <a:pPr algn="just"/>
            <a:r>
              <a:rPr lang="sq-AL" sz="2000" b="1" i="1" dirty="0" err="1">
                <a:solidFill>
                  <a:schemeClr val="accent6">
                    <a:lumMod val="50000"/>
                  </a:schemeClr>
                </a:solidFill>
              </a:rPr>
              <a:t>Definimi</a:t>
            </a:r>
            <a:r>
              <a:rPr lang="sq-AL" sz="2000" dirty="0"/>
              <a:t> i tregut potencial dhe atij real paraqet esencën e metodës së hulumtimit të tregut. </a:t>
            </a:r>
            <a:endParaRPr lang="en-US" sz="2000" dirty="0"/>
          </a:p>
          <a:p>
            <a:pPr algn="just"/>
            <a:r>
              <a:rPr lang="sq-AL" sz="2000" b="1" i="1" dirty="0">
                <a:solidFill>
                  <a:schemeClr val="accent6">
                    <a:lumMod val="50000"/>
                  </a:schemeClr>
                </a:solidFill>
              </a:rPr>
              <a:t>Hulumtimi</a:t>
            </a:r>
            <a:r>
              <a:rPr lang="sq-AL" sz="2000" dirty="0"/>
              <a:t> i çmimeve, segmentimi i tregut, si dhe vlerësimi i blerësve potencialë janë disa nga qasjet më të rëndësishme të metodës në fjalë.</a:t>
            </a:r>
            <a:endParaRPr lang="en-US" sz="2000" dirty="0"/>
          </a:p>
        </p:txBody>
      </p:sp>
      <p:pic>
        <p:nvPicPr>
          <p:cNvPr id="8" name="Picture 15" descr="surveys-colorado-springs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3600" y="1447800"/>
            <a:ext cx="29718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over dir="rd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09600"/>
          </a:xfrm>
        </p:spPr>
        <p:txBody>
          <a:bodyPr>
            <a:noAutofit/>
          </a:bodyPr>
          <a:lstStyle/>
          <a:p>
            <a:pPr algn="ctr"/>
            <a:r>
              <a:rPr lang="sq-AL" sz="4000" b="1" dirty="0">
                <a:solidFill>
                  <a:srgbClr val="002060"/>
                </a:solidFill>
              </a:rPr>
              <a:t>Metodat e parashikimit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defRPr/>
            </a:pPr>
            <a:fld id="{88CC3ED4-8B53-4AEE-8E4A-BB098951512A}" type="datetime1">
              <a:rPr lang="en-US" smtClean="0"/>
              <a:t>31.10.2018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Menaxhimi    Prof: Blerim Morina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063106-BD21-470F-9917-9E24ABD67293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066800"/>
            <a:ext cx="5867400" cy="5288125"/>
          </a:xfrm>
        </p:spPr>
        <p:txBody>
          <a:bodyPr/>
          <a:lstStyle/>
          <a:p>
            <a:pPr algn="just">
              <a:buNone/>
            </a:pPr>
            <a:r>
              <a:rPr lang="sq-AL" sz="2400" b="1" dirty="0"/>
              <a:t>Mendimi i ekspertëve </a:t>
            </a:r>
            <a:endParaRPr lang="en-US" sz="2400" b="1" dirty="0"/>
          </a:p>
          <a:p>
            <a:pPr algn="just">
              <a:buNone/>
            </a:pPr>
            <a:r>
              <a:rPr lang="en-US" sz="2400" b="1" dirty="0"/>
              <a:t>   </a:t>
            </a:r>
            <a:r>
              <a:rPr lang="en-US" sz="2100" dirty="0"/>
              <a:t>M</a:t>
            </a:r>
            <a:r>
              <a:rPr lang="sq-AL" sz="2100" dirty="0" err="1"/>
              <a:t>etod</a:t>
            </a:r>
            <a:r>
              <a:rPr lang="en-US" sz="2100" dirty="0"/>
              <a:t>ë</a:t>
            </a:r>
            <a:r>
              <a:rPr lang="sq-AL" sz="2100" dirty="0"/>
              <a:t> që shprehe</a:t>
            </a:r>
            <a:r>
              <a:rPr lang="en-US" sz="2100" dirty="0"/>
              <a:t>t</a:t>
            </a:r>
            <a:r>
              <a:rPr lang="sq-AL" sz="2100" dirty="0"/>
              <a:t> përmes treguesve dhe të dhënave</a:t>
            </a:r>
            <a:r>
              <a:rPr lang="sq-AL" sz="2100" b="1" dirty="0"/>
              <a:t> </a:t>
            </a:r>
            <a:r>
              <a:rPr lang="sq-AL" sz="2100" b="1" dirty="0">
                <a:solidFill>
                  <a:srgbClr val="FF0000"/>
                </a:solidFill>
              </a:rPr>
              <a:t>cilësore </a:t>
            </a:r>
            <a:r>
              <a:rPr lang="sq-AL" sz="2100" dirty="0">
                <a:solidFill>
                  <a:srgbClr val="FF0000"/>
                </a:solidFill>
              </a:rPr>
              <a:t>(të cilat përcillen jo me tregues sasiorë </a:t>
            </a:r>
            <a:r>
              <a:rPr lang="sq-AL" sz="2100" dirty="0">
                <a:solidFill>
                  <a:schemeClr val="tx2"/>
                </a:solidFill>
              </a:rPr>
              <a:t>por cilësorë</a:t>
            </a:r>
            <a:r>
              <a:rPr lang="sq-AL" sz="2100" dirty="0">
                <a:solidFill>
                  <a:srgbClr val="FF0000"/>
                </a:solidFill>
              </a:rPr>
              <a:t>) </a:t>
            </a:r>
            <a:r>
              <a:rPr lang="sq-AL" sz="2100" dirty="0"/>
              <a:t>e këto të dhëna që kanë karakter të përcaktimit të faktorëve të </a:t>
            </a:r>
            <a:r>
              <a:rPr lang="sq-AL" sz="2100" dirty="0" err="1"/>
              <a:t>përvetshëm</a:t>
            </a:r>
            <a:r>
              <a:rPr lang="sq-AL" sz="2100" dirty="0"/>
              <a:t> përkatësisht </a:t>
            </a:r>
            <a:r>
              <a:rPr lang="sq-AL" sz="2100" dirty="0">
                <a:solidFill>
                  <a:srgbClr val="0070C0"/>
                </a:solidFill>
              </a:rPr>
              <a:t>në formë të mendimeve të individëve dhe grupeve </a:t>
            </a:r>
            <a:r>
              <a:rPr lang="sq-AL" sz="2100" dirty="0" err="1">
                <a:solidFill>
                  <a:srgbClr val="0070C0"/>
                </a:solidFill>
              </a:rPr>
              <a:t>profesioanle</a:t>
            </a:r>
            <a:r>
              <a:rPr lang="sq-AL" sz="2100" dirty="0">
                <a:solidFill>
                  <a:srgbClr val="0070C0"/>
                </a:solidFill>
              </a:rPr>
              <a:t>-shkencore</a:t>
            </a:r>
            <a:r>
              <a:rPr lang="sq-AL" sz="2100" dirty="0"/>
              <a:t> luajnë rol të rëndësishëm në krijimin e </a:t>
            </a:r>
            <a:r>
              <a:rPr lang="sq-AL" sz="2100" dirty="0" err="1"/>
              <a:t>parasupozimeve</a:t>
            </a:r>
            <a:r>
              <a:rPr lang="sq-AL" sz="2100" dirty="0"/>
              <a:t> dhe parashikimeve mbi të ardhmen. </a:t>
            </a:r>
            <a:endParaRPr lang="en-US" sz="2100" dirty="0"/>
          </a:p>
          <a:p>
            <a:pPr algn="just">
              <a:buNone/>
            </a:pPr>
            <a:r>
              <a:rPr lang="en-US" sz="2200" dirty="0"/>
              <a:t>	</a:t>
            </a:r>
          </a:p>
          <a:p>
            <a:pPr algn="just"/>
            <a:endParaRPr lang="en-US" sz="2000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2"/>
          </p:nvPr>
        </p:nvSpPr>
        <p:spPr>
          <a:xfrm>
            <a:off x="6324600" y="1143000"/>
            <a:ext cx="2590800" cy="5211925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9" name="Picture 16" descr="einstein_carto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00800" y="1981200"/>
            <a:ext cx="2325687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over dir="rd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r>
              <a:rPr lang="en-US" dirty="0" err="1"/>
              <a:t>Tani</a:t>
            </a:r>
            <a:r>
              <a:rPr lang="en-US" dirty="0"/>
              <a:t> </a:t>
            </a:r>
            <a:r>
              <a:rPr lang="en-US" dirty="0" err="1"/>
              <a:t>tuhet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dini</a:t>
            </a:r>
            <a:r>
              <a:rPr lang="en-US" dirty="0"/>
              <a:t>…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F5FB532-41D3-4651-ADA2-3B29AF2E77E1}" type="datetime1">
              <a:rPr lang="en-US" smtClean="0"/>
              <a:t>31.10.2018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Menaxhimi    Prof: Blerim Morina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2F6930-5475-4E3B-AA1F-2B330B3CAB58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Ne </a:t>
            </a:r>
            <a:r>
              <a:rPr lang="en-US" sz="3200" dirty="0" err="1"/>
              <a:t>qka</a:t>
            </a:r>
            <a:r>
              <a:rPr lang="en-US" sz="3200" dirty="0"/>
              <a:t> </a:t>
            </a:r>
            <a:r>
              <a:rPr lang="en-US" sz="3200" dirty="0" err="1"/>
              <a:t>mbeshtetet</a:t>
            </a:r>
            <a:r>
              <a:rPr lang="en-US" sz="3200" dirty="0"/>
              <a:t> </a:t>
            </a:r>
            <a:r>
              <a:rPr lang="en-US" sz="3200" dirty="0" err="1"/>
              <a:t>parashikimi</a:t>
            </a:r>
            <a:r>
              <a:rPr lang="en-US" sz="3200" dirty="0"/>
              <a:t> </a:t>
            </a:r>
            <a:r>
              <a:rPr lang="en-US" sz="3200" dirty="0" err="1"/>
              <a:t>te</a:t>
            </a:r>
            <a:r>
              <a:rPr lang="en-US" sz="3200" dirty="0"/>
              <a:t> </a:t>
            </a:r>
            <a:r>
              <a:rPr lang="en-US" sz="3200" dirty="0" err="1"/>
              <a:t>menaxhimi</a:t>
            </a:r>
            <a:r>
              <a:rPr lang="en-US" sz="3200" dirty="0"/>
              <a:t>?</a:t>
            </a:r>
          </a:p>
          <a:p>
            <a:pPr marL="0" indent="0">
              <a:buNone/>
            </a:pPr>
            <a:r>
              <a:rPr lang="en-US" sz="3200" dirty="0" err="1"/>
              <a:t>Cka</a:t>
            </a:r>
            <a:r>
              <a:rPr lang="en-US" sz="3200" dirty="0"/>
              <a:t> </a:t>
            </a:r>
            <a:r>
              <a:rPr lang="en-US" sz="3200" dirty="0" err="1"/>
              <a:t>kuptoni</a:t>
            </a:r>
            <a:r>
              <a:rPr lang="en-US" sz="3200" dirty="0"/>
              <a:t> me </a:t>
            </a:r>
            <a:r>
              <a:rPr lang="en-US" sz="3200" dirty="0" err="1"/>
              <a:t>parasupozime</a:t>
            </a:r>
            <a:r>
              <a:rPr lang="en-US" sz="3200" dirty="0"/>
              <a:t>?</a:t>
            </a:r>
          </a:p>
          <a:p>
            <a:pPr marL="0" indent="0">
              <a:buNone/>
            </a:pPr>
            <a:r>
              <a:rPr lang="en-US" sz="3200" dirty="0" err="1"/>
              <a:t>Parasupozimet</a:t>
            </a:r>
            <a:r>
              <a:rPr lang="en-US" sz="3200" dirty="0"/>
              <a:t> </a:t>
            </a:r>
            <a:r>
              <a:rPr lang="en-US" sz="3200" dirty="0" err="1"/>
              <a:t>paraqesin</a:t>
            </a:r>
            <a:r>
              <a:rPr lang="en-US" sz="3200" dirty="0"/>
              <a:t> </a:t>
            </a:r>
            <a:r>
              <a:rPr lang="en-US" sz="3200" dirty="0" err="1"/>
              <a:t>vlerismin</a:t>
            </a:r>
            <a:r>
              <a:rPr lang="en-US" sz="3200" dirty="0"/>
              <a:t> e </a:t>
            </a:r>
            <a:r>
              <a:rPr lang="en-US" sz="3200" dirty="0" err="1"/>
              <a:t>gjendjes</a:t>
            </a:r>
            <a:r>
              <a:rPr lang="en-US" sz="3200" dirty="0"/>
              <a:t> ne </a:t>
            </a:r>
            <a:r>
              <a:rPr lang="en-US" sz="3200" dirty="0" err="1"/>
              <a:t>disa</a:t>
            </a:r>
            <a:r>
              <a:rPr lang="en-US" sz="3200" dirty="0"/>
              <a:t> </a:t>
            </a:r>
            <a:r>
              <a:rPr lang="en-US" sz="3200" dirty="0" err="1"/>
              <a:t>nivele</a:t>
            </a:r>
            <a:r>
              <a:rPr lang="en-US" sz="3200" dirty="0"/>
              <a:t>, </a:t>
            </a:r>
            <a:r>
              <a:rPr lang="en-US" sz="3200" dirty="0" err="1"/>
              <a:t>cilat</a:t>
            </a:r>
            <a:r>
              <a:rPr lang="en-US" sz="3200" dirty="0"/>
              <a:t> jane </a:t>
            </a:r>
            <a:r>
              <a:rPr lang="en-US" sz="3200" dirty="0" err="1"/>
              <a:t>ato</a:t>
            </a:r>
            <a:r>
              <a:rPr lang="en-US" sz="3200" dirty="0"/>
              <a:t>? </a:t>
            </a:r>
          </a:p>
          <a:p>
            <a:pPr marL="0" indent="0">
              <a:buNone/>
            </a:pPr>
            <a:r>
              <a:rPr lang="en-US" sz="3200" dirty="0" err="1"/>
              <a:t>Cilat</a:t>
            </a:r>
            <a:r>
              <a:rPr lang="en-US" sz="3200" dirty="0"/>
              <a:t> jane </a:t>
            </a:r>
            <a:r>
              <a:rPr lang="en-US" sz="3200" dirty="0" err="1"/>
              <a:t>metodat</a:t>
            </a:r>
            <a:r>
              <a:rPr lang="en-US" sz="3200" dirty="0"/>
              <a:t> e </a:t>
            </a:r>
            <a:r>
              <a:rPr lang="en-US" sz="3200" dirty="0" err="1"/>
              <a:t>parashikimit</a:t>
            </a:r>
            <a:r>
              <a:rPr lang="en-US" sz="3200" dirty="0"/>
              <a:t> </a:t>
            </a:r>
            <a:r>
              <a:rPr lang="en-US" sz="3200" dirty="0" err="1"/>
              <a:t>dhe</a:t>
            </a:r>
            <a:r>
              <a:rPr lang="en-US" sz="3200" dirty="0"/>
              <a:t> </a:t>
            </a:r>
            <a:r>
              <a:rPr lang="en-US" sz="3200" dirty="0" err="1"/>
              <a:t>qka</a:t>
            </a:r>
            <a:r>
              <a:rPr lang="en-US" sz="3200" dirty="0"/>
              <a:t> </a:t>
            </a:r>
            <a:r>
              <a:rPr lang="en-US" sz="3200" dirty="0" err="1"/>
              <a:t>kuptoni</a:t>
            </a:r>
            <a:r>
              <a:rPr lang="en-US" sz="3200" dirty="0"/>
              <a:t> me </a:t>
            </a:r>
            <a:r>
              <a:rPr lang="en-US" sz="3200" dirty="0" err="1"/>
              <a:t>ato</a:t>
            </a:r>
            <a:r>
              <a:rPr lang="en-US" sz="3200" dirty="0"/>
              <a:t>?</a:t>
            </a:r>
          </a:p>
          <a:p>
            <a:pPr marL="0" indent="0">
              <a:buNone/>
            </a:pPr>
            <a:r>
              <a:rPr lang="en-US" sz="3200" dirty="0"/>
              <a:t>Sa I </a:t>
            </a:r>
            <a:r>
              <a:rPr lang="en-US" sz="3200" dirty="0" err="1"/>
              <a:t>perket</a:t>
            </a:r>
            <a:r>
              <a:rPr lang="en-US" sz="3200" dirty="0"/>
              <a:t> </a:t>
            </a:r>
            <a:r>
              <a:rPr lang="en-US" sz="3200" dirty="0" err="1"/>
              <a:t>ngjarjeve</a:t>
            </a:r>
            <a:r>
              <a:rPr lang="en-US" sz="3200" dirty="0"/>
              <a:t> </a:t>
            </a:r>
            <a:r>
              <a:rPr lang="en-US" sz="3200" dirty="0" err="1"/>
              <a:t>te</a:t>
            </a:r>
            <a:r>
              <a:rPr lang="en-US" sz="3200" dirty="0"/>
              <a:t> </a:t>
            </a:r>
            <a:r>
              <a:rPr lang="en-US" sz="3200" dirty="0" err="1"/>
              <a:t>ardhshme</a:t>
            </a:r>
            <a:r>
              <a:rPr lang="en-US" sz="3200" dirty="0"/>
              <a:t> ne </a:t>
            </a:r>
            <a:r>
              <a:rPr lang="en-US" sz="3200" dirty="0" err="1"/>
              <a:t>menaxhim</a:t>
            </a:r>
            <a:r>
              <a:rPr lang="en-US" sz="3200" dirty="0"/>
              <a:t> </a:t>
            </a:r>
            <a:r>
              <a:rPr lang="en-US" sz="3200" dirty="0" err="1"/>
              <a:t>cilet</a:t>
            </a:r>
            <a:r>
              <a:rPr lang="en-US" sz="3200" dirty="0"/>
              <a:t> </a:t>
            </a:r>
            <a:r>
              <a:rPr lang="en-US" sz="3200" dirty="0" err="1"/>
              <a:t>faktor</a:t>
            </a:r>
            <a:r>
              <a:rPr lang="en-US" sz="3200" dirty="0"/>
              <a:t> </a:t>
            </a:r>
            <a:r>
              <a:rPr lang="en-US" sz="3200" dirty="0" err="1"/>
              <a:t>duhet</a:t>
            </a:r>
            <a:r>
              <a:rPr lang="en-US" sz="3200" dirty="0"/>
              <a:t>  </a:t>
            </a:r>
            <a:r>
              <a:rPr lang="en-US" sz="3200" dirty="0" err="1"/>
              <a:t>analizuar</a:t>
            </a:r>
            <a:r>
              <a:rPr lang="en-US" sz="3200" dirty="0"/>
              <a:t>?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187012724"/>
      </p:ext>
    </p:extLst>
  </p:cSld>
  <p:clrMapOvr>
    <a:masterClrMapping/>
  </p:clrMapOvr>
  <p:transition spd="slow"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/>
          <a:lstStyle/>
          <a:p>
            <a:pPr algn="ctr"/>
            <a:r>
              <a:rPr lang="en-US" dirty="0" err="1"/>
              <a:t>Pyetje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F5FB532-41D3-4651-ADA2-3B29AF2E77E1}" type="datetime1">
              <a:rPr lang="en-US" smtClean="0"/>
              <a:t>31.10.2018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Menaxhimi    Prof: Blerim Morina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2F6930-5475-4E3B-AA1F-2B330B3CAB58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1828800"/>
          </a:xfrm>
        </p:spPr>
        <p:txBody>
          <a:bodyPr/>
          <a:lstStyle/>
          <a:p>
            <a:pPr marL="0" lvl="1" indent="0">
              <a:spcBef>
                <a:spcPts val="600"/>
              </a:spcBef>
              <a:buClr>
                <a:schemeClr val="accent1"/>
              </a:buClr>
              <a:buNone/>
            </a:pPr>
            <a:r>
              <a:rPr lang="en-US" sz="3200" b="1" i="1" dirty="0">
                <a:solidFill>
                  <a:srgbClr val="7030A0"/>
                </a:solidFill>
              </a:rPr>
              <a:t>1. </a:t>
            </a:r>
            <a:r>
              <a:rPr lang="en-US" sz="3200" b="1" i="1" dirty="0" err="1">
                <a:solidFill>
                  <a:srgbClr val="7030A0"/>
                </a:solidFill>
              </a:rPr>
              <a:t>Parashikimi</a:t>
            </a:r>
            <a:r>
              <a:rPr lang="en-US" sz="3200" b="1" i="1" dirty="0">
                <a:solidFill>
                  <a:srgbClr val="7030A0"/>
                </a:solidFill>
              </a:rPr>
              <a:t> _____________ </a:t>
            </a:r>
            <a:r>
              <a:rPr lang="sq-AL" sz="3200" b="1" i="1" dirty="0">
                <a:solidFill>
                  <a:srgbClr val="7030A0"/>
                </a:solidFill>
              </a:rPr>
              <a:t>dhe </a:t>
            </a:r>
            <a:r>
              <a:rPr lang="en-US" sz="3200" b="1" i="1" dirty="0">
                <a:solidFill>
                  <a:srgbClr val="7030A0"/>
                </a:solidFill>
              </a:rPr>
              <a:t>_________ </a:t>
            </a:r>
            <a:r>
              <a:rPr lang="sq-AL" sz="3200" b="1" dirty="0">
                <a:solidFill>
                  <a:srgbClr val="7030A0"/>
                </a:solidFill>
              </a:rPr>
              <a:t>së organizatës si sistem</a:t>
            </a:r>
            <a:r>
              <a:rPr lang="sq-AL" sz="3200" b="1" i="1" dirty="0">
                <a:solidFill>
                  <a:srgbClr val="7030A0"/>
                </a:solidFill>
              </a:rPr>
              <a:t> </a:t>
            </a:r>
            <a:r>
              <a:rPr lang="sq-AL" sz="3200" b="1" dirty="0">
                <a:solidFill>
                  <a:srgbClr val="7030A0"/>
                </a:solidFill>
              </a:rPr>
              <a:t>nga aspekti i ndikimit të mjedisit si dhe  </a:t>
            </a:r>
            <a:endParaRPr lang="en-US" sz="3200" b="1" dirty="0">
              <a:solidFill>
                <a:srgbClr val="7030A0"/>
              </a:solidFill>
            </a:endParaRPr>
          </a:p>
          <a:p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91537" y="1295400"/>
            <a:ext cx="28520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q-AL" b="1" i="1" dirty="0">
                <a:solidFill>
                  <a:srgbClr val="FF0000"/>
                </a:solidFill>
              </a:rPr>
              <a:t>zvogëlimin e pasigurisë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734615" y="1295400"/>
            <a:ext cx="14670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q-AL" b="1" i="1" dirty="0">
                <a:solidFill>
                  <a:srgbClr val="FF0000"/>
                </a:solidFill>
              </a:rPr>
              <a:t>paqartësisë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74548" y="2967335"/>
            <a:ext cx="82646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/>
              <a:t>2. </a:t>
            </a:r>
            <a:r>
              <a:rPr lang="sq-AL" sz="2400" b="1" i="1" dirty="0"/>
              <a:t>Premisat</a:t>
            </a:r>
            <a:r>
              <a:rPr lang="sq-AL" sz="2400" b="1" dirty="0"/>
              <a:t> </a:t>
            </a:r>
            <a:r>
              <a:rPr lang="sq-AL" sz="2400" b="1" i="1" dirty="0"/>
              <a:t>janë </a:t>
            </a:r>
            <a:r>
              <a:rPr lang="en-US" sz="2400" b="1" i="1" dirty="0"/>
              <a:t>__________ </a:t>
            </a:r>
            <a:r>
              <a:rPr lang="sq-AL" sz="2400" b="1" i="1" dirty="0"/>
              <a:t>mbi ngjarjet e të ardhmes të cilat mund të   ndikojnë   në   veprimtarinë   e   organizatës</a:t>
            </a:r>
            <a:r>
              <a:rPr lang="sq-AL" sz="2400" b="1" dirty="0"/>
              <a:t>. </a:t>
            </a:r>
            <a:endParaRPr lang="en-US" sz="2400" b="1" dirty="0"/>
          </a:p>
        </p:txBody>
      </p:sp>
      <p:sp>
        <p:nvSpPr>
          <p:cNvPr id="10" name="Rectangle 9"/>
          <p:cNvSpPr/>
          <p:nvPr/>
        </p:nvSpPr>
        <p:spPr>
          <a:xfrm>
            <a:off x="3396748" y="2998311"/>
            <a:ext cx="11208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q-AL" b="1" i="1" dirty="0">
                <a:solidFill>
                  <a:srgbClr val="C00000"/>
                </a:solidFill>
              </a:rPr>
              <a:t>hipoteza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50748" y="4350603"/>
            <a:ext cx="62889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>
                <a:solidFill>
                  <a:srgbClr val="C00000"/>
                </a:solidFill>
              </a:rPr>
              <a:t>3. </a:t>
            </a:r>
            <a:r>
              <a:rPr lang="en-US" b="1" i="1" dirty="0" err="1">
                <a:solidFill>
                  <a:srgbClr val="C00000"/>
                </a:solidFill>
              </a:rPr>
              <a:t>Cilet</a:t>
            </a:r>
            <a:r>
              <a:rPr lang="en-US" b="1" i="1" dirty="0">
                <a:solidFill>
                  <a:srgbClr val="C00000"/>
                </a:solidFill>
              </a:rPr>
              <a:t> jane </a:t>
            </a:r>
            <a:r>
              <a:rPr lang="en-US" b="1" i="1" dirty="0" err="1">
                <a:solidFill>
                  <a:srgbClr val="C00000"/>
                </a:solidFill>
              </a:rPr>
              <a:t>faktoret</a:t>
            </a:r>
            <a:r>
              <a:rPr lang="en-US" b="1" i="1" dirty="0">
                <a:solidFill>
                  <a:srgbClr val="C00000"/>
                </a:solidFill>
              </a:rPr>
              <a:t> </a:t>
            </a:r>
            <a:r>
              <a:rPr lang="en-US" b="1" i="1" dirty="0" err="1">
                <a:solidFill>
                  <a:srgbClr val="C00000"/>
                </a:solidFill>
              </a:rPr>
              <a:t>qe</a:t>
            </a:r>
            <a:r>
              <a:rPr lang="en-US" b="1" i="1" dirty="0">
                <a:solidFill>
                  <a:srgbClr val="C00000"/>
                </a:solidFill>
              </a:rPr>
              <a:t> </a:t>
            </a:r>
            <a:r>
              <a:rPr lang="en-US" b="1" i="1" dirty="0" err="1">
                <a:solidFill>
                  <a:srgbClr val="C00000"/>
                </a:solidFill>
              </a:rPr>
              <a:t>pasqyrojn</a:t>
            </a:r>
            <a:r>
              <a:rPr lang="en-US" b="1" i="1" dirty="0">
                <a:solidFill>
                  <a:srgbClr val="C00000"/>
                </a:solidFill>
              </a:rPr>
              <a:t> </a:t>
            </a:r>
            <a:r>
              <a:rPr lang="en-US" b="1" i="1" dirty="0" err="1">
                <a:solidFill>
                  <a:srgbClr val="C00000"/>
                </a:solidFill>
              </a:rPr>
              <a:t>ngjarjet</a:t>
            </a:r>
            <a:r>
              <a:rPr lang="en-US" b="1" i="1" dirty="0">
                <a:solidFill>
                  <a:srgbClr val="C00000"/>
                </a:solidFill>
              </a:rPr>
              <a:t> ne </a:t>
            </a:r>
            <a:r>
              <a:rPr lang="en-US" b="1" i="1" dirty="0" err="1">
                <a:solidFill>
                  <a:srgbClr val="C00000"/>
                </a:solidFill>
              </a:rPr>
              <a:t>ardhmen</a:t>
            </a:r>
            <a:r>
              <a:rPr lang="en-US" b="1" i="1" dirty="0">
                <a:solidFill>
                  <a:srgbClr val="C00000"/>
                </a:solidFill>
              </a:rPr>
              <a:t>?</a:t>
            </a:r>
          </a:p>
        </p:txBody>
      </p:sp>
      <p:sp>
        <p:nvSpPr>
          <p:cNvPr id="12" name="Rectangle 11"/>
          <p:cNvSpPr/>
          <p:nvPr/>
        </p:nvSpPr>
        <p:spPr>
          <a:xfrm>
            <a:off x="838200" y="4715470"/>
            <a:ext cx="1544012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b="1" dirty="0">
                <a:solidFill>
                  <a:srgbClr val="FF0000"/>
                </a:solidFill>
              </a:rPr>
              <a:t>ekonomikë,</a:t>
            </a:r>
          </a:p>
          <a:p>
            <a:r>
              <a:rPr lang="de-DE" b="1" dirty="0">
                <a:solidFill>
                  <a:srgbClr val="FF0000"/>
                </a:solidFill>
              </a:rPr>
              <a:t>shoqërorë, </a:t>
            </a:r>
          </a:p>
          <a:p>
            <a:r>
              <a:rPr lang="de-DE" b="1" dirty="0">
                <a:solidFill>
                  <a:srgbClr val="FF0000"/>
                </a:solidFill>
              </a:rPr>
              <a:t>juridikë dhe </a:t>
            </a:r>
          </a:p>
          <a:p>
            <a:r>
              <a:rPr lang="de-DE" b="1" dirty="0">
                <a:solidFill>
                  <a:srgbClr val="FF0000"/>
                </a:solidFill>
              </a:rPr>
              <a:t>teknologjikë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699647674"/>
      </p:ext>
    </p:extLst>
  </p:cSld>
  <p:clrMapOvr>
    <a:masterClrMapping/>
  </p:clrMapOvr>
  <p:transition spd="slow"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7" grpId="0"/>
      <p:bldP spid="8" grpId="0"/>
      <p:bldP spid="9" grpId="0"/>
      <p:bldP spid="10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F5FB532-41D3-4651-ADA2-3B29AF2E77E1}" type="datetime1">
              <a:rPr lang="en-US" smtClean="0"/>
              <a:t>31.10.2018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Menaxhimi    Prof: Blerim Morina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2F6930-5475-4E3B-AA1F-2B330B3CAB58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/>
              <a:t>4. </a:t>
            </a:r>
            <a:r>
              <a:rPr lang="en-US" sz="2800" dirty="0" err="1"/>
              <a:t>Cilet</a:t>
            </a:r>
            <a:r>
              <a:rPr lang="en-US" sz="2800" dirty="0"/>
              <a:t> jane </a:t>
            </a:r>
            <a:r>
              <a:rPr lang="en-US" sz="2800" dirty="0" err="1"/>
              <a:t>tre</a:t>
            </a:r>
            <a:r>
              <a:rPr lang="en-US" sz="2800" dirty="0"/>
              <a:t> </a:t>
            </a:r>
            <a:r>
              <a:rPr lang="en-US" sz="2800" dirty="0" err="1"/>
              <a:t>parasupozimet</a:t>
            </a:r>
            <a:r>
              <a:rPr lang="en-US" sz="2800" dirty="0"/>
              <a:t> </a:t>
            </a:r>
            <a:r>
              <a:rPr lang="en-US" sz="2800" dirty="0" err="1"/>
              <a:t>qe</a:t>
            </a:r>
            <a:r>
              <a:rPr lang="en-US" sz="2800" dirty="0"/>
              <a:t> </a:t>
            </a:r>
            <a:r>
              <a:rPr lang="en-US" sz="2800" dirty="0" err="1"/>
              <a:t>duhet</a:t>
            </a:r>
            <a:r>
              <a:rPr lang="en-US" sz="2800" dirty="0"/>
              <a:t> </a:t>
            </a:r>
            <a:r>
              <a:rPr lang="en-US" sz="2800" dirty="0" err="1"/>
              <a:t>analizuar</a:t>
            </a:r>
            <a:r>
              <a:rPr lang="en-US" sz="2800" dirty="0"/>
              <a:t>?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1) </a:t>
            </a:r>
            <a:r>
              <a:rPr lang="en-US" sz="2800" dirty="0" err="1"/>
              <a:t>parasupozimet</a:t>
            </a:r>
            <a:r>
              <a:rPr lang="en-US" sz="2800" dirty="0"/>
              <a:t> – __________________________</a:t>
            </a:r>
          </a:p>
          <a:p>
            <a:pPr marL="0" indent="0">
              <a:buNone/>
            </a:pPr>
            <a:r>
              <a:rPr lang="en-US" sz="2800" dirty="0"/>
              <a:t>2) </a:t>
            </a:r>
            <a:r>
              <a:rPr lang="en-US" sz="2800" dirty="0" err="1"/>
              <a:t>parasupozimet</a:t>
            </a:r>
            <a:r>
              <a:rPr lang="en-US" sz="2800" dirty="0"/>
              <a:t>–___________________________ </a:t>
            </a:r>
          </a:p>
          <a:p>
            <a:pPr marL="0" indent="0">
              <a:buNone/>
            </a:pPr>
            <a:r>
              <a:rPr lang="en-US" sz="2800" dirty="0"/>
              <a:t>3) </a:t>
            </a:r>
            <a:r>
              <a:rPr lang="en-US" sz="2800" dirty="0" err="1"/>
              <a:t>parasupozimet</a:t>
            </a:r>
            <a:r>
              <a:rPr lang="en-US" sz="2800" dirty="0"/>
              <a:t> –__________________________ </a:t>
            </a:r>
          </a:p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505200" y="2221468"/>
            <a:ext cx="5181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premisat</a:t>
            </a:r>
            <a:r>
              <a:rPr lang="en-US" dirty="0">
                <a:solidFill>
                  <a:srgbClr val="FF0000"/>
                </a:solidFill>
              </a:rPr>
              <a:t> e </a:t>
            </a:r>
            <a:r>
              <a:rPr lang="en-US" dirty="0" err="1">
                <a:solidFill>
                  <a:srgbClr val="FF0000"/>
                </a:solidFill>
              </a:rPr>
              <a:t>përgjithshme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mbi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situatën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ekonomike</a:t>
            </a:r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8" name="Rectangle 7"/>
          <p:cNvSpPr/>
          <p:nvPr/>
        </p:nvSpPr>
        <p:spPr>
          <a:xfrm>
            <a:off x="4557712" y="2790190"/>
            <a:ext cx="25699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premisat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mbi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industrinë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419900" y="3267948"/>
            <a:ext cx="33522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premisat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mbi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vetë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organizatën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4018788"/>
      </p:ext>
    </p:extLst>
  </p:cSld>
  <p:clrMapOvr>
    <a:masterClrMapping/>
  </p:clrMapOvr>
  <p:transition spd="slow"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7" grpId="0"/>
      <p:bldP spid="8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F5FB532-41D3-4651-ADA2-3B29AF2E77E1}" type="datetime1">
              <a:rPr lang="en-US" smtClean="0"/>
              <a:t>31.10.2018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Menaxhimi    Prof: Blerim Morina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2F6930-5475-4E3B-AA1F-2B330B3CAB58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5. </a:t>
            </a:r>
            <a:r>
              <a:rPr lang="en-US" dirty="0" err="1"/>
              <a:t>Cfar</a:t>
            </a:r>
            <a:r>
              <a:rPr lang="en-US" dirty="0"/>
              <a:t> </a:t>
            </a:r>
            <a:r>
              <a:rPr lang="en-US" dirty="0" err="1"/>
              <a:t>konkludimi</a:t>
            </a:r>
            <a:r>
              <a:rPr lang="en-US" dirty="0"/>
              <a:t> </a:t>
            </a:r>
            <a:r>
              <a:rPr lang="en-US" dirty="0" err="1"/>
              <a:t>mund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nxjerrni</a:t>
            </a:r>
            <a:r>
              <a:rPr lang="en-US" dirty="0"/>
              <a:t> perms </a:t>
            </a:r>
            <a:r>
              <a:rPr lang="en-US" dirty="0" err="1"/>
              <a:t>kesa</a:t>
            </a:r>
            <a:r>
              <a:rPr lang="en-US" dirty="0"/>
              <a:t> figure per </a:t>
            </a:r>
            <a:r>
              <a:rPr lang="en-US" dirty="0" err="1"/>
              <a:t>parashikimin</a:t>
            </a:r>
            <a:r>
              <a:rPr lang="en-US" dirty="0"/>
              <a:t>?</a:t>
            </a:r>
          </a:p>
        </p:txBody>
      </p:sp>
      <p:pic>
        <p:nvPicPr>
          <p:cNvPr id="7" name="Picture 4" descr="bankrup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03373" y="2590800"/>
            <a:ext cx="2857500" cy="286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3679698" y="4467225"/>
            <a:ext cx="1752600" cy="990600"/>
          </a:xfrm>
          <a:prstGeom prst="rect">
            <a:avLst/>
          </a:prstGeom>
          <a:solidFill>
            <a:srgbClr val="0033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PARASHIKIMI</a:t>
            </a: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312611" y="3810000"/>
            <a:ext cx="1752600" cy="990600"/>
          </a:xfrm>
          <a:prstGeom prst="rect">
            <a:avLst/>
          </a:prstGeom>
          <a:solidFill>
            <a:srgbClr val="0033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SOT</a:t>
            </a:r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6730746" y="2697480"/>
            <a:ext cx="1752600" cy="2026920"/>
          </a:xfrm>
          <a:prstGeom prst="rect">
            <a:avLst/>
          </a:prstGeom>
          <a:solidFill>
            <a:srgbClr val="0033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NESER</a:t>
            </a:r>
          </a:p>
        </p:txBody>
      </p:sp>
    </p:spTree>
    <p:extLst>
      <p:ext uri="{BB962C8B-B14F-4D97-AF65-F5344CB8AC3E}">
        <p14:creationId xmlns:p14="http://schemas.microsoft.com/office/powerpoint/2010/main" val="2750280813"/>
      </p:ext>
    </p:extLst>
  </p:cSld>
  <p:clrMapOvr>
    <a:masterClrMapping/>
  </p:clrMapOvr>
  <p:transition spd="slow"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8" grpId="0" animBg="1"/>
      <p:bldP spid="9" grpId="0" animBg="1"/>
      <p:bldP spid="10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F5FB532-41D3-4651-ADA2-3B29AF2E77E1}" type="datetime1">
              <a:rPr lang="en-US" smtClean="0"/>
              <a:t>31.10.2018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Menaxhimi    Prof: Blerim Morina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2F6930-5475-4E3B-AA1F-2B330B3CAB58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685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6. </a:t>
            </a:r>
            <a:r>
              <a:rPr lang="en-US" dirty="0" err="1"/>
              <a:t>Cilet</a:t>
            </a:r>
            <a:r>
              <a:rPr lang="en-US" dirty="0"/>
              <a:t> jane </a:t>
            </a:r>
            <a:r>
              <a:rPr lang="en-US" dirty="0" err="1"/>
              <a:t>metodat</a:t>
            </a:r>
            <a:r>
              <a:rPr lang="en-US" dirty="0"/>
              <a:t> e </a:t>
            </a:r>
            <a:r>
              <a:rPr lang="en-US" dirty="0" err="1"/>
              <a:t>parashikimit</a:t>
            </a:r>
            <a:r>
              <a:rPr lang="en-US" dirty="0"/>
              <a:t>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-685800" y="1595437"/>
            <a:ext cx="7543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3">
              <a:buNone/>
            </a:pPr>
            <a:r>
              <a:rPr lang="sq-AL" b="1" i="1" dirty="0">
                <a:solidFill>
                  <a:srgbClr val="C00000"/>
                </a:solidFill>
              </a:rPr>
              <a:t>1) Ekstrapolacioni i trendit</a:t>
            </a:r>
          </a:p>
          <a:p>
            <a:pPr lvl="3">
              <a:buNone/>
            </a:pPr>
            <a:r>
              <a:rPr lang="sq-AL" b="1" i="1" dirty="0">
                <a:solidFill>
                  <a:srgbClr val="C00000"/>
                </a:solidFill>
              </a:rPr>
              <a:t>2)</a:t>
            </a:r>
            <a:r>
              <a:rPr lang="en-US" b="1" i="1" dirty="0">
                <a:solidFill>
                  <a:srgbClr val="C00000"/>
                </a:solidFill>
              </a:rPr>
              <a:t> </a:t>
            </a:r>
            <a:r>
              <a:rPr lang="sq-AL" b="1" i="1" dirty="0">
                <a:solidFill>
                  <a:srgbClr val="C00000"/>
                </a:solidFill>
              </a:rPr>
              <a:t> Analiza ekonomike</a:t>
            </a:r>
          </a:p>
          <a:p>
            <a:pPr lvl="3">
              <a:buNone/>
            </a:pPr>
            <a:r>
              <a:rPr lang="sq-AL" b="1" i="1" dirty="0">
                <a:solidFill>
                  <a:srgbClr val="C00000"/>
                </a:solidFill>
              </a:rPr>
              <a:t>3) Hulumtimi i tregut, </a:t>
            </a:r>
            <a:r>
              <a:rPr lang="sq-AL" i="1" dirty="0">
                <a:solidFill>
                  <a:srgbClr val="C00000"/>
                </a:solidFill>
              </a:rPr>
              <a:t>dhe</a:t>
            </a:r>
          </a:p>
          <a:p>
            <a:pPr lvl="3">
              <a:buNone/>
            </a:pPr>
            <a:r>
              <a:rPr lang="sq-AL" b="1" i="1" dirty="0">
                <a:solidFill>
                  <a:srgbClr val="C00000"/>
                </a:solidFill>
              </a:rPr>
              <a:t>4) Mendimet e ekspertëve</a:t>
            </a:r>
          </a:p>
        </p:txBody>
      </p:sp>
    </p:spTree>
    <p:extLst>
      <p:ext uri="{BB962C8B-B14F-4D97-AF65-F5344CB8AC3E}">
        <p14:creationId xmlns:p14="http://schemas.microsoft.com/office/powerpoint/2010/main" val="3510377409"/>
      </p:ext>
    </p:extLst>
  </p:cSld>
  <p:clrMapOvr>
    <a:masterClrMapping/>
  </p:clrMapOvr>
  <p:transition spd="slow"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90600"/>
          </a:xfrm>
        </p:spPr>
        <p:txBody>
          <a:bodyPr>
            <a:noAutofit/>
          </a:bodyPr>
          <a:lstStyle/>
          <a:p>
            <a:pPr algn="ctr"/>
            <a:r>
              <a:rPr lang="sq-AL" sz="3600" b="1" dirty="0">
                <a:solidFill>
                  <a:srgbClr val="002060"/>
                </a:solidFill>
              </a:rPr>
              <a:t>Planifikimi </a:t>
            </a:r>
            <a:br>
              <a:rPr lang="sq-AL" sz="3600" b="1" dirty="0">
                <a:solidFill>
                  <a:srgbClr val="002060"/>
                </a:solidFill>
              </a:rPr>
            </a:br>
            <a:r>
              <a:rPr lang="sq-AL" sz="3600" b="1" dirty="0">
                <a:solidFill>
                  <a:srgbClr val="002060"/>
                </a:solidFill>
              </a:rPr>
              <a:t>si funksion i </a:t>
            </a:r>
            <a:r>
              <a:rPr lang="sq-AL" sz="3600" b="1" dirty="0" err="1">
                <a:solidFill>
                  <a:srgbClr val="002060"/>
                </a:solidFill>
              </a:rPr>
              <a:t>menaxhmentit</a:t>
            </a:r>
            <a:endParaRPr lang="sq-AL" sz="3600" b="1" dirty="0">
              <a:solidFill>
                <a:srgbClr val="00206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defRPr/>
            </a:pPr>
            <a:fld id="{76B26ACA-28E7-4700-B455-C549A184D46A}" type="datetime1">
              <a:rPr lang="en-US" smtClean="0"/>
              <a:t>31.10.2018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Menaxhimi    Prof: Blerim Morina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2F6930-5475-4E3B-AA1F-2B330B3CAB5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828801"/>
            <a:ext cx="8229600" cy="4343400"/>
          </a:xfrm>
        </p:spPr>
        <p:txBody>
          <a:bodyPr/>
          <a:lstStyle/>
          <a:p>
            <a:pPr lvl="3">
              <a:buFont typeface="Arial" pitchFamily="34" charset="0"/>
              <a:buChar char="•"/>
            </a:pPr>
            <a:r>
              <a:rPr lang="sq-AL" sz="3600" b="1" i="1" dirty="0">
                <a:solidFill>
                  <a:srgbClr val="0070C0"/>
                </a:solidFill>
              </a:rPr>
              <a:t>Përkufizime të planifikimit</a:t>
            </a:r>
            <a:r>
              <a:rPr lang="en-US" sz="3600" b="1" i="1" dirty="0">
                <a:solidFill>
                  <a:srgbClr val="0070C0"/>
                </a:solidFill>
              </a:rPr>
              <a:t> </a:t>
            </a:r>
          </a:p>
          <a:p>
            <a:pPr lvl="3">
              <a:buFont typeface="Arial" pitchFamily="34" charset="0"/>
              <a:buChar char="•"/>
            </a:pPr>
            <a:r>
              <a:rPr lang="sq-AL" sz="3600" b="1" i="1" dirty="0">
                <a:solidFill>
                  <a:srgbClr val="C00000"/>
                </a:solidFill>
              </a:rPr>
              <a:t>Nevoja për planifikim</a:t>
            </a:r>
            <a:endParaRPr lang="en-US" sz="3600" b="1" i="1" dirty="0">
              <a:solidFill>
                <a:srgbClr val="C00000"/>
              </a:solidFill>
            </a:endParaRPr>
          </a:p>
          <a:p>
            <a:pPr lvl="3">
              <a:buFont typeface="Arial" pitchFamily="34" charset="0"/>
              <a:buChar char="•"/>
            </a:pPr>
            <a:r>
              <a:rPr lang="sq-AL" sz="3600" b="1" i="1" dirty="0">
                <a:solidFill>
                  <a:schemeClr val="accent4">
                    <a:lumMod val="75000"/>
                  </a:schemeClr>
                </a:solidFill>
              </a:rPr>
              <a:t>Rëndësia e planifikimit</a:t>
            </a:r>
            <a:endParaRPr lang="en-US" sz="3600" b="1" i="1" dirty="0">
              <a:solidFill>
                <a:schemeClr val="accent4">
                  <a:lumMod val="75000"/>
                </a:schemeClr>
              </a:solidFill>
            </a:endParaRPr>
          </a:p>
          <a:p>
            <a:pPr lvl="3">
              <a:buFont typeface="Arial" pitchFamily="34" charset="0"/>
              <a:buChar char="•"/>
            </a:pPr>
            <a:r>
              <a:rPr lang="sq-AL" sz="3600" b="1" i="1" dirty="0">
                <a:solidFill>
                  <a:schemeClr val="accent5">
                    <a:lumMod val="75000"/>
                  </a:schemeClr>
                </a:solidFill>
              </a:rPr>
              <a:t>Procesi i planifikimit</a:t>
            </a:r>
          </a:p>
        </p:txBody>
      </p:sp>
    </p:spTree>
  </p:cSld>
  <p:clrMapOvr>
    <a:masterClrMapping/>
  </p:clrMapOvr>
  <p:transition spd="slow"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F5FB532-41D3-4651-ADA2-3B29AF2E77E1}" type="datetime1">
              <a:rPr lang="en-US" smtClean="0"/>
              <a:t>31.10.2018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Menaxhimi    Prof: Blerim Morina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2F6930-5475-4E3B-AA1F-2B330B3CAB58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7" name="Content Placeholder 5"/>
          <p:cNvSpPr txBox="1">
            <a:spLocks noGrp="1"/>
          </p:cNvSpPr>
          <p:nvPr>
            <p:ph sz="quarter" idx="1"/>
          </p:nvPr>
        </p:nvSpPr>
        <p:spPr>
          <a:xfrm>
            <a:off x="457200" y="335490"/>
            <a:ext cx="8229600" cy="6096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Wingdings 3"/>
              <a:buNone/>
            </a:pPr>
            <a:r>
              <a:rPr lang="en-US" dirty="0"/>
              <a:t>7. </a:t>
            </a:r>
            <a:r>
              <a:rPr lang="en-US" dirty="0" err="1"/>
              <a:t>Cilat</a:t>
            </a:r>
            <a:r>
              <a:rPr lang="en-US" dirty="0"/>
              <a:t> </a:t>
            </a:r>
            <a:r>
              <a:rPr lang="en-US" dirty="0" err="1"/>
              <a:t>metoda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parashikimit</a:t>
            </a:r>
            <a:r>
              <a:rPr lang="en-US" dirty="0"/>
              <a:t> </a:t>
            </a:r>
            <a:r>
              <a:rPr lang="en-US" dirty="0" err="1"/>
              <a:t>shifen</a:t>
            </a:r>
            <a:r>
              <a:rPr lang="en-US" dirty="0"/>
              <a:t> ne </a:t>
            </a:r>
            <a:r>
              <a:rPr lang="en-US" dirty="0" err="1"/>
              <a:t>foto</a:t>
            </a:r>
            <a:r>
              <a:rPr lang="en-US" dirty="0"/>
              <a:t>?</a:t>
            </a:r>
          </a:p>
          <a:p>
            <a:pPr marL="0" indent="0" fontAlgn="auto">
              <a:spcAft>
                <a:spcPts val="0"/>
              </a:spcAft>
              <a:buFont typeface="Wingdings 3"/>
              <a:buNone/>
            </a:pPr>
            <a:endParaRPr lang="en-US" dirty="0"/>
          </a:p>
        </p:txBody>
      </p:sp>
      <p:pic>
        <p:nvPicPr>
          <p:cNvPr id="8" name="Picture 12" descr="img-slipperyslope-answ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10225" y="4474613"/>
            <a:ext cx="3109912" cy="1667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4" descr="5795_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2081741"/>
            <a:ext cx="3080426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15" descr="surveys-colorado-spring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5222" y="4389970"/>
            <a:ext cx="3080004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6" descr="einstein_cartoon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67859" y="2002926"/>
            <a:ext cx="1594643" cy="1985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11"/>
          <p:cNvSpPr/>
          <p:nvPr/>
        </p:nvSpPr>
        <p:spPr>
          <a:xfrm>
            <a:off x="327954" y="1267648"/>
            <a:ext cx="5693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083165" y="1267648"/>
            <a:ext cx="5693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72506" y="3928305"/>
            <a:ext cx="5693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513777" y="3815038"/>
            <a:ext cx="5693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894571" y="1581090"/>
            <a:ext cx="270071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000" dirty="0" err="1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Analiza</a:t>
            </a:r>
            <a:r>
              <a:rPr lang="en-US" sz="2000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000" dirty="0" err="1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ekonomike</a:t>
            </a:r>
            <a:endParaRPr lang="en-US" b="0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293220" y="1604665"/>
            <a:ext cx="270071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000" dirty="0" err="1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Mendimi</a:t>
            </a:r>
            <a:r>
              <a:rPr lang="en-US" sz="2000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I </a:t>
            </a:r>
            <a:r>
              <a:rPr lang="en-US" sz="2000" dirty="0" err="1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ekspertve</a:t>
            </a:r>
            <a:endParaRPr lang="en-US" b="0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90654" y="4084839"/>
            <a:ext cx="270071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000" dirty="0" err="1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Hulumtimi</a:t>
            </a:r>
            <a:r>
              <a:rPr lang="en-US" sz="2000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I </a:t>
            </a:r>
            <a:r>
              <a:rPr lang="en-US" sz="2000" dirty="0" err="1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tregut</a:t>
            </a:r>
            <a:endParaRPr lang="en-US" b="0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798470" y="4093735"/>
            <a:ext cx="3195459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000" dirty="0" err="1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Ekstrapolacioni</a:t>
            </a:r>
            <a:r>
              <a:rPr lang="en-US" sz="2000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I </a:t>
            </a:r>
            <a:r>
              <a:rPr lang="en-US" sz="2000" dirty="0" err="1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trendit</a:t>
            </a:r>
            <a:endParaRPr lang="en-US" b="0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82877803"/>
      </p:ext>
    </p:extLst>
  </p:cSld>
  <p:clrMapOvr>
    <a:masterClrMapping/>
  </p:clrMapOvr>
  <p:transition spd="slow"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sq-AL" sz="4400" b="1" dirty="0">
                <a:solidFill>
                  <a:srgbClr val="002060"/>
                </a:solidFill>
              </a:rPr>
              <a:t>QËLLIMET</a:t>
            </a:r>
            <a:endParaRPr lang="en-US" sz="4400" dirty="0">
              <a:solidFill>
                <a:srgbClr val="00206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defRPr/>
            </a:pPr>
            <a:fld id="{F75AF045-1D4D-4DEA-B81A-3AB4420A5787}" type="datetime1">
              <a:rPr lang="en-US" smtClean="0"/>
              <a:t>31.10.2018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Menaxhimi    Prof: Blerim Morina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2F6930-5475-4E3B-AA1F-2B330B3CAB58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828800"/>
            <a:ext cx="8229600" cy="4495800"/>
          </a:xfrm>
        </p:spPr>
        <p:txBody>
          <a:bodyPr/>
          <a:lstStyle/>
          <a:p>
            <a:pPr lvl="3">
              <a:buNone/>
            </a:pPr>
            <a:endParaRPr lang="en-US" sz="3200" i="1" dirty="0"/>
          </a:p>
          <a:p>
            <a:pPr lvl="3">
              <a:buFont typeface="Arial" pitchFamily="34" charset="0"/>
              <a:buChar char="•"/>
            </a:pPr>
            <a:r>
              <a:rPr lang="sq-AL" sz="4000" b="1" i="1" dirty="0">
                <a:solidFill>
                  <a:srgbClr val="0070C0"/>
                </a:solidFill>
              </a:rPr>
              <a:t>Përcaktimi</a:t>
            </a:r>
            <a:r>
              <a:rPr lang="en-US" sz="4000" b="1" i="1" dirty="0">
                <a:solidFill>
                  <a:srgbClr val="0070C0"/>
                </a:solidFill>
              </a:rPr>
              <a:t> </a:t>
            </a:r>
            <a:r>
              <a:rPr lang="sq-AL" sz="4000" b="1" i="1" dirty="0">
                <a:solidFill>
                  <a:srgbClr val="0070C0"/>
                </a:solidFill>
              </a:rPr>
              <a:t>i qëllimeve</a:t>
            </a:r>
            <a:endParaRPr lang="en-US" sz="4000" b="1" i="1" dirty="0">
              <a:solidFill>
                <a:srgbClr val="0070C0"/>
              </a:solidFill>
            </a:endParaRPr>
          </a:p>
          <a:p>
            <a:pPr lvl="3">
              <a:buFont typeface="Arial" pitchFamily="34" charset="0"/>
              <a:buChar char="•"/>
            </a:pPr>
            <a:r>
              <a:rPr lang="sq-AL" sz="4000" b="1" i="1" dirty="0">
                <a:solidFill>
                  <a:srgbClr val="0070C0"/>
                </a:solidFill>
              </a:rPr>
              <a:t>Llojet e qëllimeve</a:t>
            </a:r>
            <a:endParaRPr lang="en-US" sz="4000" b="1" i="1" dirty="0">
              <a:solidFill>
                <a:srgbClr val="0070C0"/>
              </a:solidFill>
            </a:endParaRPr>
          </a:p>
          <a:p>
            <a:pPr lvl="3">
              <a:buFont typeface="Arial" pitchFamily="34" charset="0"/>
              <a:buChar char="•"/>
            </a:pPr>
            <a:r>
              <a:rPr lang="sq-AL" sz="4000" b="1" i="1" dirty="0">
                <a:solidFill>
                  <a:srgbClr val="0070C0"/>
                </a:solidFill>
              </a:rPr>
              <a:t>Hierarkia e</a:t>
            </a:r>
            <a:r>
              <a:rPr lang="en-US" sz="4000" b="1" i="1" dirty="0">
                <a:solidFill>
                  <a:srgbClr val="0070C0"/>
                </a:solidFill>
              </a:rPr>
              <a:t> </a:t>
            </a:r>
            <a:r>
              <a:rPr lang="sq-AL" sz="4000" b="1" i="1" dirty="0">
                <a:solidFill>
                  <a:srgbClr val="0070C0"/>
                </a:solidFill>
              </a:rPr>
              <a:t>qëllimeve</a:t>
            </a:r>
            <a:endParaRPr lang="en-US" sz="4000" b="1" i="1" dirty="0">
              <a:solidFill>
                <a:srgbClr val="0070C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ransition spd="slow">
    <p:cover dir="rd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4"/>
          <p:cNvSpPr txBox="1">
            <a:spLocks noChangeArrowheads="1"/>
          </p:cNvSpPr>
          <p:nvPr/>
        </p:nvSpPr>
        <p:spPr bwMode="auto">
          <a:xfrm>
            <a:off x="1295400" y="0"/>
            <a:ext cx="6629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lvl="3" algn="ctr">
              <a:spcBef>
                <a:spcPct val="50000"/>
              </a:spcBef>
            </a:pPr>
            <a:r>
              <a:rPr lang="en-US" sz="3200" b="1" i="1" dirty="0">
                <a:solidFill>
                  <a:srgbClr val="0070C0"/>
                </a:solidFill>
                <a:latin typeface="+mj-lt"/>
              </a:rPr>
              <a:t>Fig. </a:t>
            </a:r>
            <a:r>
              <a:rPr lang="sq-AL" sz="3200" b="1" i="1" dirty="0">
                <a:solidFill>
                  <a:srgbClr val="0070C0"/>
                </a:solidFill>
                <a:latin typeface="+mj-lt"/>
              </a:rPr>
              <a:t>Qëllimet</a:t>
            </a:r>
            <a:endParaRPr lang="en-US" sz="3200" i="1" dirty="0">
              <a:solidFill>
                <a:srgbClr val="0070C0"/>
              </a:solidFill>
              <a:latin typeface="+mj-lt"/>
            </a:endParaRP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1981200" y="457200"/>
            <a:ext cx="5486400" cy="3886200"/>
            <a:chOff x="0" y="1440"/>
            <a:chExt cx="3840" cy="2880"/>
          </a:xfrm>
        </p:grpSpPr>
        <p:pic>
          <p:nvPicPr>
            <p:cNvPr id="8203" name="Picture 9" descr="Goal_Medium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1440"/>
              <a:ext cx="3840" cy="28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204" name="WordArt 12"/>
            <p:cNvSpPr>
              <a:spLocks noChangeArrowheads="1" noChangeShapeType="1" noTextEdit="1"/>
            </p:cNvSpPr>
            <p:nvPr/>
          </p:nvSpPr>
          <p:spPr bwMode="auto">
            <a:xfrm rot="592763">
              <a:off x="1824" y="1968"/>
              <a:ext cx="1392" cy="36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3093"/>
                </a:avLst>
              </a:prstTxWarp>
              <a:scene3d>
                <a:camera prst="legacyObliqueTopRight">
                  <a:rot lat="20999997" lon="600000" rev="0"/>
                </a:camera>
                <a:lightRig rig="legacyNormal4" dir="b"/>
              </a:scene3d>
              <a:sp3d extrusionH="430200" prstMaterial="legacyMatte">
                <a:extrusionClr>
                  <a:srgbClr val="FF0000"/>
                </a:extrusionClr>
              </a:sp3d>
            </a:bodyPr>
            <a:lstStyle/>
            <a:p>
              <a:pPr algn="ctr"/>
              <a:r>
                <a:rPr lang="en-US" sz="3600" kern="10" dirty="0">
                  <a:ln w="9525">
                    <a:round/>
                    <a:headEnd/>
                    <a:tailEnd/>
                  </a:ln>
                  <a:solidFill>
                    <a:srgbClr val="0066CC"/>
                  </a:solidFill>
                  <a:latin typeface="Arial"/>
                  <a:cs typeface="Arial"/>
                </a:rPr>
                <a:t>QELLIMI</a:t>
              </a:r>
            </a:p>
          </p:txBody>
        </p:sp>
      </p:grpSp>
      <p:pic>
        <p:nvPicPr>
          <p:cNvPr id="8196" name="Picture 8" descr="backbit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0" y="3581400"/>
            <a:ext cx="28575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7" name="Oval 14"/>
          <p:cNvSpPr>
            <a:spLocks noChangeArrowheads="1"/>
          </p:cNvSpPr>
          <p:nvPr/>
        </p:nvSpPr>
        <p:spPr bwMode="auto">
          <a:xfrm>
            <a:off x="914400" y="4419600"/>
            <a:ext cx="1905000" cy="1828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q-AL"/>
          </a:p>
        </p:txBody>
      </p:sp>
      <p:sp>
        <p:nvSpPr>
          <p:cNvPr id="8198" name="Oval 15"/>
          <p:cNvSpPr>
            <a:spLocks noChangeArrowheads="1"/>
          </p:cNvSpPr>
          <p:nvPr/>
        </p:nvSpPr>
        <p:spPr bwMode="auto">
          <a:xfrm>
            <a:off x="1295400" y="4800600"/>
            <a:ext cx="1143000" cy="10668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q-AL"/>
          </a:p>
        </p:txBody>
      </p:sp>
      <p:sp>
        <p:nvSpPr>
          <p:cNvPr id="8199" name="Text Box 16"/>
          <p:cNvSpPr txBox="1">
            <a:spLocks noChangeArrowheads="1"/>
          </p:cNvSpPr>
          <p:nvPr/>
        </p:nvSpPr>
        <p:spPr bwMode="auto">
          <a:xfrm>
            <a:off x="2362200" y="5943600"/>
            <a:ext cx="838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rgbClr val="FF0000"/>
                </a:solidFill>
              </a:rPr>
              <a:t>1.</a:t>
            </a:r>
          </a:p>
        </p:txBody>
      </p:sp>
      <p:sp>
        <p:nvSpPr>
          <p:cNvPr id="8200" name="Freeform 17"/>
          <p:cNvSpPr>
            <a:spLocks/>
          </p:cNvSpPr>
          <p:nvPr/>
        </p:nvSpPr>
        <p:spPr bwMode="auto">
          <a:xfrm>
            <a:off x="3671888" y="5267325"/>
            <a:ext cx="1966912" cy="68263"/>
          </a:xfrm>
          <a:custGeom>
            <a:avLst/>
            <a:gdLst>
              <a:gd name="T0" fmla="*/ 0 w 1239"/>
              <a:gd name="T1" fmla="*/ 0 h 43"/>
              <a:gd name="T2" fmla="*/ 1239 w 1239"/>
              <a:gd name="T3" fmla="*/ 43 h 43"/>
              <a:gd name="T4" fmla="*/ 0 60000 65536"/>
              <a:gd name="T5" fmla="*/ 0 60000 65536"/>
              <a:gd name="T6" fmla="*/ 0 w 1239"/>
              <a:gd name="T7" fmla="*/ 0 h 43"/>
              <a:gd name="T8" fmla="*/ 1239 w 1239"/>
              <a:gd name="T9" fmla="*/ 43 h 43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239" h="43">
                <a:moveTo>
                  <a:pt x="0" y="0"/>
                </a:moveTo>
                <a:lnTo>
                  <a:pt x="1239" y="43"/>
                </a:lnTo>
              </a:path>
            </a:pathLst>
          </a:custGeom>
          <a:ln>
            <a:headEnd type="diamond" w="med" len="lg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201" name="Text Box 18"/>
          <p:cNvSpPr txBox="1">
            <a:spLocks noChangeArrowheads="1"/>
          </p:cNvSpPr>
          <p:nvPr/>
        </p:nvSpPr>
        <p:spPr bwMode="auto">
          <a:xfrm>
            <a:off x="4343400" y="5562600"/>
            <a:ext cx="685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rgbClr val="FF0000"/>
                </a:solidFill>
              </a:rPr>
              <a:t>2.</a:t>
            </a:r>
          </a:p>
        </p:txBody>
      </p:sp>
      <p:sp>
        <p:nvSpPr>
          <p:cNvPr id="8202" name="Text Box 19"/>
          <p:cNvSpPr txBox="1">
            <a:spLocks noChangeArrowheads="1"/>
          </p:cNvSpPr>
          <p:nvPr/>
        </p:nvSpPr>
        <p:spPr bwMode="auto">
          <a:xfrm>
            <a:off x="6400800" y="5867400"/>
            <a:ext cx="37702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3</a:t>
            </a:r>
            <a:r>
              <a:rPr lang="en-US" b="1" dirty="0"/>
              <a:t>.</a:t>
            </a:r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>
          <a:xfrm>
            <a:off x="7010400" y="6324600"/>
            <a:ext cx="1752600" cy="365760"/>
          </a:xfrm>
        </p:spPr>
        <p:txBody>
          <a:bodyPr/>
          <a:lstStyle/>
          <a:p>
            <a:pPr algn="r">
              <a:defRPr/>
            </a:pPr>
            <a:fld id="{7B7119E1-A4AE-4FBC-A31D-49F4016E20DA}" type="datetime1">
              <a:rPr lang="en-US" smtClean="0"/>
              <a:t>31.10.2018</a:t>
            </a:fld>
            <a:endParaRPr lang="en-US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>
          <a:xfrm>
            <a:off x="2971800" y="6324600"/>
            <a:ext cx="3505200" cy="365760"/>
          </a:xfrm>
        </p:spPr>
        <p:txBody>
          <a:bodyPr/>
          <a:lstStyle/>
          <a:p>
            <a:pPr>
              <a:defRPr/>
            </a:pPr>
            <a:r>
              <a:rPr lang="en-US"/>
              <a:t>Menaxhimi    Prof: Blerim Morina</a:t>
            </a:r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606552" cy="365760"/>
          </a:xfrm>
        </p:spPr>
        <p:txBody>
          <a:bodyPr/>
          <a:lstStyle/>
          <a:p>
            <a:pPr>
              <a:defRPr/>
            </a:pPr>
            <a:fld id="{29240D66-DDEA-4C20-9CB9-C0186954F5B3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</p:spTree>
  </p:cSld>
  <p:clrMapOvr>
    <a:masterClrMapping/>
  </p:clrMapOvr>
  <p:transition spd="slow">
    <p:cover dir="rd"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sq-A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q-AL"/>
          </a:p>
        </p:txBody>
      </p:sp>
      <p:pic>
        <p:nvPicPr>
          <p:cNvPr id="14338" name="Picture 2" descr="115&#10;Ku ne jemi?&#10;Ku ne duhet&#10;të jemi?&#10;Kur?&#10;Mënyra më e mirë për&#10;të kaluar nga A në B&#10;=&#10;ESENCA E STRATEGJISË&#10;Pika A&#10;Pika B&#10;E...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342"/>
          <a:stretch/>
        </p:blipFill>
        <p:spPr bwMode="auto">
          <a:xfrm>
            <a:off x="228600" y="1398157"/>
            <a:ext cx="6400800" cy="4164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8069245"/>
      </p:ext>
    </p:extLst>
  </p:cSld>
  <p:clrMapOvr>
    <a:masterClrMapping/>
  </p:clrMapOvr>
  <p:transition spd="slow">
    <p:cover dir="rd"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sq-AL" sz="4000" b="1" dirty="0">
                <a:solidFill>
                  <a:srgbClr val="002060"/>
                </a:solidFill>
              </a:rPr>
              <a:t>Përkufizimi i qëllimeve</a:t>
            </a:r>
            <a:endParaRPr lang="sq-AL" sz="4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defRPr/>
            </a:pPr>
            <a:fld id="{F5416E90-2C0A-4D85-9F6D-945439F458C5}" type="datetime1">
              <a:rPr lang="en-US" smtClean="0"/>
              <a:t>31.10.2018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Menaxhimi    Prof: Blerim Morina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2F6930-5475-4E3B-AA1F-2B330B3CAB58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8229600" cy="48006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sq-AL" dirty="0"/>
              <a:t>	</a:t>
            </a:r>
            <a:r>
              <a:rPr lang="sq-AL" sz="2800" b="1" i="1" dirty="0">
                <a:solidFill>
                  <a:srgbClr val="C00000"/>
                </a:solidFill>
              </a:rPr>
              <a:t>Qëllimet e organizatës </a:t>
            </a:r>
            <a:r>
              <a:rPr lang="sq-AL" sz="2800" b="1" i="1" dirty="0">
                <a:solidFill>
                  <a:schemeClr val="accent2">
                    <a:lumMod val="50000"/>
                  </a:schemeClr>
                </a:solidFill>
              </a:rPr>
              <a:t>janë gjendje ku ajo dëshiron të arrijë në ët ardhmen dhe kah e cila janë të orientuara aktivitetet  e planifikuara.</a:t>
            </a:r>
          </a:p>
          <a:p>
            <a:pPr algn="just">
              <a:buNone/>
            </a:pPr>
            <a:endParaRPr lang="en-US" sz="2800" dirty="0"/>
          </a:p>
          <a:p>
            <a:pPr algn="just">
              <a:buNone/>
            </a:pPr>
            <a:r>
              <a:rPr lang="en-US" sz="2800" dirty="0"/>
              <a:t>	</a:t>
            </a:r>
            <a:r>
              <a:rPr lang="sq-AL" sz="2400" dirty="0"/>
              <a:t>Në procesin e përcaktimit të qëllimeve duhet të respektohen faktorët kyç (ndikimi i faktorëve të jashtëm/brendshëm):</a:t>
            </a:r>
          </a:p>
          <a:p>
            <a:pPr lvl="8" algn="just">
              <a:buNone/>
            </a:pPr>
            <a:r>
              <a:rPr lang="sq-AL" sz="2400" b="1" i="1" dirty="0">
                <a:solidFill>
                  <a:srgbClr val="C00000"/>
                </a:solidFill>
              </a:rPr>
              <a:t>S – </a:t>
            </a:r>
            <a:r>
              <a:rPr lang="sq-AL" sz="2400" i="1" dirty="0"/>
              <a:t>specifike</a:t>
            </a:r>
          </a:p>
          <a:p>
            <a:pPr lvl="8" algn="just">
              <a:buNone/>
            </a:pPr>
            <a:r>
              <a:rPr lang="sq-AL" sz="2400" b="1" i="1" dirty="0">
                <a:solidFill>
                  <a:srgbClr val="C00000"/>
                </a:solidFill>
              </a:rPr>
              <a:t>M – </a:t>
            </a:r>
            <a:r>
              <a:rPr lang="sq-AL" sz="2400" i="1" dirty="0"/>
              <a:t>matshme</a:t>
            </a:r>
          </a:p>
          <a:p>
            <a:pPr lvl="8" algn="just">
              <a:buNone/>
            </a:pPr>
            <a:r>
              <a:rPr lang="sq-AL" sz="2400" b="1" i="1" dirty="0">
                <a:solidFill>
                  <a:srgbClr val="C00000"/>
                </a:solidFill>
              </a:rPr>
              <a:t>A – </a:t>
            </a:r>
            <a:r>
              <a:rPr lang="sq-AL" sz="2400" i="1" dirty="0"/>
              <a:t>arritshme</a:t>
            </a:r>
          </a:p>
          <a:p>
            <a:pPr lvl="8" algn="just">
              <a:buNone/>
            </a:pPr>
            <a:r>
              <a:rPr lang="sq-AL" sz="2400" b="1" i="1" dirty="0">
                <a:solidFill>
                  <a:srgbClr val="C00000"/>
                </a:solidFill>
              </a:rPr>
              <a:t>R</a:t>
            </a:r>
            <a:r>
              <a:rPr lang="en-US" sz="2400" b="1" i="1" dirty="0">
                <a:solidFill>
                  <a:srgbClr val="C00000"/>
                </a:solidFill>
              </a:rPr>
              <a:t> </a:t>
            </a:r>
            <a:r>
              <a:rPr lang="sq-AL" sz="2400" b="1" i="1" dirty="0">
                <a:solidFill>
                  <a:srgbClr val="C00000"/>
                </a:solidFill>
              </a:rPr>
              <a:t>–</a:t>
            </a:r>
            <a:r>
              <a:rPr lang="sq-AL" sz="2400" i="1" dirty="0"/>
              <a:t> realiste</a:t>
            </a:r>
            <a:endParaRPr lang="en-US" sz="2400" i="1" dirty="0"/>
          </a:p>
          <a:p>
            <a:pPr lvl="8" algn="just">
              <a:buNone/>
            </a:pPr>
            <a:r>
              <a:rPr lang="sq-AL" sz="2400" b="1" i="1" dirty="0">
                <a:solidFill>
                  <a:srgbClr val="C00000"/>
                </a:solidFill>
              </a:rPr>
              <a:t>T- </a:t>
            </a:r>
            <a:r>
              <a:rPr lang="sq-AL" sz="2400" i="1" dirty="0"/>
              <a:t>në korniza kohore</a:t>
            </a:r>
            <a:endParaRPr lang="en-US" sz="2800" dirty="0"/>
          </a:p>
        </p:txBody>
      </p:sp>
    </p:spTree>
  </p:cSld>
  <p:clrMapOvr>
    <a:masterClrMapping/>
  </p:clrMapOvr>
  <p:transition spd="slow"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62000"/>
          </a:xfrm>
        </p:spPr>
        <p:txBody>
          <a:bodyPr/>
          <a:lstStyle/>
          <a:p>
            <a:pPr lvl="3" algn="ctr"/>
            <a:r>
              <a:rPr lang="sq-AL" sz="4000" b="1" dirty="0">
                <a:solidFill>
                  <a:srgbClr val="002060"/>
                </a:solidFill>
                <a:latin typeface="+mj-lt"/>
              </a:rPr>
              <a:t>Përcaktimi</a:t>
            </a:r>
            <a:r>
              <a:rPr lang="en-US" sz="4000" b="1" dirty="0">
                <a:solidFill>
                  <a:srgbClr val="002060"/>
                </a:solidFill>
                <a:latin typeface="+mj-lt"/>
              </a:rPr>
              <a:t> </a:t>
            </a:r>
            <a:r>
              <a:rPr lang="sq-AL" sz="4000" b="1" dirty="0">
                <a:solidFill>
                  <a:srgbClr val="002060"/>
                </a:solidFill>
                <a:latin typeface="+mj-lt"/>
              </a:rPr>
              <a:t>i qëllimeve</a:t>
            </a:r>
            <a:endParaRPr lang="en-US" b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defRPr/>
            </a:pPr>
            <a:fld id="{338A0222-54FE-471C-B994-75A398CAD09A}" type="datetime1">
              <a:rPr lang="en-US" smtClean="0"/>
              <a:t>31.10.2018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Menaxhimi    Prof: Blerim Morina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2F6930-5475-4E3B-AA1F-2B330B3CAB58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105401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2600" b="1" dirty="0"/>
              <a:t>	</a:t>
            </a:r>
            <a:r>
              <a:rPr lang="sq-AL" sz="2600" b="1" dirty="0"/>
              <a:t>Qëllimi </a:t>
            </a:r>
            <a:r>
              <a:rPr lang="sq-AL" sz="2600" dirty="0"/>
              <a:t>i një organizate apo subjekti </a:t>
            </a:r>
            <a:r>
              <a:rPr lang="sq-AL" sz="2600" dirty="0">
                <a:solidFill>
                  <a:srgbClr val="0070C0"/>
                </a:solidFill>
              </a:rPr>
              <a:t>paraqet arsyeshmërinë  e ekzistimit të tij</a:t>
            </a:r>
            <a:r>
              <a:rPr lang="sq-AL" sz="2600" dirty="0"/>
              <a:t> (misioni):</a:t>
            </a:r>
            <a:endParaRPr lang="en-US" sz="26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sq-AL" sz="2600" b="1" dirty="0">
                <a:solidFill>
                  <a:srgbClr val="002060"/>
                </a:solidFill>
              </a:rPr>
              <a:t>Çfarë </a:t>
            </a:r>
            <a:r>
              <a:rPr lang="sq-AL" sz="2600" dirty="0"/>
              <a:t> </a:t>
            </a:r>
            <a:r>
              <a:rPr lang="sq-AL" sz="2600" i="1" dirty="0">
                <a:solidFill>
                  <a:srgbClr val="0070C0"/>
                </a:solidFill>
              </a:rPr>
              <a:t>(plotësimi i nevojave) ?</a:t>
            </a:r>
            <a:endParaRPr lang="en-US" sz="2600" i="1" dirty="0">
              <a:solidFill>
                <a:srgbClr val="0070C0"/>
              </a:solidFill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sq-AL" sz="2600" b="1" dirty="0">
                <a:solidFill>
                  <a:srgbClr val="002060"/>
                </a:solidFill>
              </a:rPr>
              <a:t>Cili</a:t>
            </a:r>
            <a:r>
              <a:rPr lang="sq-AL" sz="2600" dirty="0">
                <a:solidFill>
                  <a:srgbClr val="002060"/>
                </a:solidFill>
              </a:rPr>
              <a:t>  </a:t>
            </a:r>
            <a:r>
              <a:rPr lang="sq-AL" sz="2600" i="1" dirty="0">
                <a:solidFill>
                  <a:srgbClr val="0070C0"/>
                </a:solidFill>
              </a:rPr>
              <a:t>(tregut që i shërben) ?</a:t>
            </a:r>
            <a:endParaRPr lang="en-US" sz="2600" i="1" dirty="0">
              <a:solidFill>
                <a:srgbClr val="0070C0"/>
              </a:solidFill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sq-AL" sz="2600" b="1" dirty="0">
                <a:solidFill>
                  <a:srgbClr val="002060"/>
                </a:solidFill>
              </a:rPr>
              <a:t>Si </a:t>
            </a:r>
            <a:r>
              <a:rPr lang="sq-AL" sz="2600" i="1" dirty="0">
                <a:solidFill>
                  <a:srgbClr val="0070C0"/>
                </a:solidFill>
              </a:rPr>
              <a:t>( ti arrijë qëllimet) ?</a:t>
            </a:r>
            <a:endParaRPr lang="en-US" sz="2600" i="1" dirty="0">
              <a:solidFill>
                <a:srgbClr val="0070C0"/>
              </a:solidFill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sq-AL" sz="2600" b="1" dirty="0">
                <a:solidFill>
                  <a:srgbClr val="002060"/>
                </a:solidFill>
              </a:rPr>
              <a:t>Pse</a:t>
            </a:r>
            <a:r>
              <a:rPr lang="sq-AL" sz="2600" dirty="0"/>
              <a:t> </a:t>
            </a:r>
            <a:r>
              <a:rPr lang="sq-AL" sz="2600" i="1" dirty="0">
                <a:solidFill>
                  <a:srgbClr val="0070C0"/>
                </a:solidFill>
              </a:rPr>
              <a:t>( ekziston –cili është roli I saj në shoqëri) ?</a:t>
            </a:r>
            <a:endParaRPr lang="sq-AL" sz="2600" dirty="0">
              <a:solidFill>
                <a:srgbClr val="0070C0"/>
              </a:solidFill>
            </a:endParaRPr>
          </a:p>
          <a:p>
            <a:pPr algn="just">
              <a:buNone/>
            </a:pPr>
            <a:endParaRPr lang="sq-AL" sz="2800" dirty="0"/>
          </a:p>
          <a:p>
            <a:pPr algn="just">
              <a:buNone/>
            </a:pPr>
            <a:r>
              <a:rPr lang="sq-AL" sz="2600" b="1" dirty="0">
                <a:solidFill>
                  <a:schemeClr val="bg2">
                    <a:lumMod val="25000"/>
                  </a:schemeClr>
                </a:solidFill>
              </a:rPr>
              <a:t>	</a:t>
            </a:r>
            <a:r>
              <a:rPr lang="sq-AL" sz="2600" b="1" i="1" dirty="0">
                <a:solidFill>
                  <a:schemeClr val="bg2">
                    <a:lumMod val="25000"/>
                  </a:schemeClr>
                </a:solidFill>
              </a:rPr>
              <a:t>Organizatat e ndryshme </a:t>
            </a:r>
            <a:r>
              <a:rPr lang="sq-AL" sz="2600" i="1" dirty="0"/>
              <a:t>kanë edhe </a:t>
            </a:r>
            <a:r>
              <a:rPr lang="sq-AL" sz="2600" i="1" dirty="0">
                <a:solidFill>
                  <a:srgbClr val="C00000"/>
                </a:solidFill>
              </a:rPr>
              <a:t>qëllime të ndryshme </a:t>
            </a:r>
            <a:r>
              <a:rPr lang="sq-AL" sz="2600" dirty="0">
                <a:solidFill>
                  <a:schemeClr val="accent6">
                    <a:lumMod val="75000"/>
                  </a:schemeClr>
                </a:solidFill>
              </a:rPr>
              <a:t>: </a:t>
            </a:r>
            <a:r>
              <a:rPr lang="sq-AL" sz="2600" b="1" i="1" dirty="0">
                <a:solidFill>
                  <a:srgbClr val="0070C0"/>
                </a:solidFill>
              </a:rPr>
              <a:t>prodhuese , shërbyese, institucionale  </a:t>
            </a:r>
            <a:r>
              <a:rPr lang="sq-AL" sz="2600" b="1" i="1" dirty="0">
                <a:solidFill>
                  <a:schemeClr val="accent2">
                    <a:lumMod val="50000"/>
                  </a:schemeClr>
                </a:solidFill>
              </a:rPr>
              <a:t>etj</a:t>
            </a:r>
            <a:endParaRPr lang="sq-AL" dirty="0"/>
          </a:p>
          <a:p>
            <a:pPr algn="just"/>
            <a:endParaRPr lang="en-US" dirty="0"/>
          </a:p>
        </p:txBody>
      </p:sp>
    </p:spTree>
  </p:cSld>
  <p:clrMapOvr>
    <a:masterClrMapping/>
  </p:clrMapOvr>
  <p:transition spd="slow"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/>
          </a:bodyPr>
          <a:lstStyle/>
          <a:p>
            <a:pPr algn="ctr"/>
            <a:r>
              <a:rPr lang="sq-AL" sz="4000" b="1" dirty="0">
                <a:solidFill>
                  <a:srgbClr val="002060"/>
                </a:solidFill>
              </a:rPr>
              <a:t>Llojet e qëllimeve</a:t>
            </a:r>
            <a:endParaRPr lang="en-US" sz="4000" dirty="0">
              <a:solidFill>
                <a:srgbClr val="00206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defRPr/>
            </a:pPr>
            <a:fld id="{ECA3AA4C-DFE4-4AF5-A614-3905C8723A32}" type="datetime1">
              <a:rPr lang="en-US" smtClean="0"/>
              <a:t>31.10.2018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Menaxhimi    Prof: Blerim Morina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2F6930-5475-4E3B-AA1F-2B330B3CAB58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8229600" cy="5029201"/>
          </a:xfrm>
        </p:spPr>
        <p:txBody>
          <a:bodyPr>
            <a:noAutofit/>
          </a:bodyPr>
          <a:lstStyle/>
          <a:p>
            <a:pPr algn="just"/>
            <a:r>
              <a:rPr lang="sq-AL" sz="2300" dirty="0"/>
              <a:t>Qëllimet të përgjithshme:</a:t>
            </a:r>
          </a:p>
          <a:p>
            <a:pPr marL="788670" lvl="1" indent="-514350" algn="just">
              <a:buFont typeface="+mj-lt"/>
              <a:buAutoNum type="romanUcPeriod"/>
            </a:pPr>
            <a:r>
              <a:rPr lang="sq-AL" dirty="0">
                <a:solidFill>
                  <a:srgbClr val="FF0000"/>
                </a:solidFill>
              </a:rPr>
              <a:t>ekonomike </a:t>
            </a:r>
            <a:r>
              <a:rPr lang="sq-AL" dirty="0">
                <a:solidFill>
                  <a:srgbClr val="0070C0"/>
                </a:solidFill>
              </a:rPr>
              <a:t>- zhvillim,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sq-AL" dirty="0">
                <a:solidFill>
                  <a:srgbClr val="0070C0"/>
                </a:solidFill>
              </a:rPr>
              <a:t>rritje, profit ekzistencë</a:t>
            </a:r>
          </a:p>
          <a:p>
            <a:pPr marL="788670" lvl="1" indent="-514350" algn="just">
              <a:buFont typeface="+mj-lt"/>
              <a:buAutoNum type="romanUcPeriod"/>
            </a:pPr>
            <a:r>
              <a:rPr lang="sq-AL" dirty="0">
                <a:solidFill>
                  <a:srgbClr val="FF0000"/>
                </a:solidFill>
              </a:rPr>
              <a:t>shërbyese </a:t>
            </a:r>
            <a:r>
              <a:rPr lang="sq-AL" dirty="0">
                <a:solidFill>
                  <a:srgbClr val="0070C0"/>
                </a:solidFill>
              </a:rPr>
              <a:t>– krijimi i dobishmërisë për shoqërinë</a:t>
            </a:r>
          </a:p>
          <a:p>
            <a:pPr marL="788670" lvl="1" indent="-514350" algn="just">
              <a:buFont typeface="+mj-lt"/>
              <a:buAutoNum type="romanUcPeriod"/>
            </a:pPr>
            <a:r>
              <a:rPr lang="sq-AL" dirty="0">
                <a:solidFill>
                  <a:srgbClr val="FF0000"/>
                </a:solidFill>
              </a:rPr>
              <a:t>personale </a:t>
            </a:r>
            <a:r>
              <a:rPr lang="sq-AL" dirty="0">
                <a:solidFill>
                  <a:srgbClr val="0070C0"/>
                </a:solidFill>
              </a:rPr>
              <a:t>– qëllimet  individuale ose </a:t>
            </a:r>
            <a:r>
              <a:rPr lang="sq-AL" dirty="0" err="1">
                <a:solidFill>
                  <a:srgbClr val="0070C0"/>
                </a:solidFill>
              </a:rPr>
              <a:t>gupore</a:t>
            </a:r>
            <a:r>
              <a:rPr lang="sq-AL" dirty="0">
                <a:solidFill>
                  <a:srgbClr val="0070C0"/>
                </a:solidFill>
              </a:rPr>
              <a:t> në organizatë</a:t>
            </a:r>
          </a:p>
          <a:p>
            <a:pPr algn="just"/>
            <a:endParaRPr lang="sq-AL" sz="2300" dirty="0"/>
          </a:p>
          <a:p>
            <a:pPr algn="just"/>
            <a:r>
              <a:rPr lang="sq-AL" sz="2200" dirty="0">
                <a:solidFill>
                  <a:srgbClr val="FF0000"/>
                </a:solidFill>
              </a:rPr>
              <a:t>Qëllimet në biznes </a:t>
            </a:r>
            <a:r>
              <a:rPr lang="sq-AL" sz="2200" dirty="0"/>
              <a:t>paraqesin </a:t>
            </a:r>
            <a:r>
              <a:rPr lang="sq-AL" sz="2200" dirty="0">
                <a:solidFill>
                  <a:srgbClr val="00B050"/>
                </a:solidFill>
              </a:rPr>
              <a:t>krijimin e vlerave</a:t>
            </a:r>
            <a:r>
              <a:rPr lang="sq-AL" sz="2200" dirty="0"/>
              <a:t>, ndërsa</a:t>
            </a:r>
            <a:r>
              <a:rPr lang="sq-AL" sz="2200" dirty="0">
                <a:solidFill>
                  <a:srgbClr val="0070C0"/>
                </a:solidFill>
              </a:rPr>
              <a:t> fitimi </a:t>
            </a:r>
            <a:r>
              <a:rPr lang="sq-AL" sz="2200" dirty="0"/>
              <a:t>paraqet </a:t>
            </a:r>
            <a:r>
              <a:rPr lang="sq-AL" sz="2200" dirty="0">
                <a:solidFill>
                  <a:schemeClr val="accent4">
                    <a:lumMod val="50000"/>
                  </a:schemeClr>
                </a:solidFill>
              </a:rPr>
              <a:t>rezultatet e realizimit </a:t>
            </a:r>
            <a:r>
              <a:rPr lang="sq-AL" sz="2200" dirty="0"/>
              <a:t>të suksesshëm të qëllimeve –</a:t>
            </a:r>
            <a:r>
              <a:rPr lang="sq-AL" sz="2200" dirty="0">
                <a:solidFill>
                  <a:srgbClr val="FF0000"/>
                </a:solidFill>
              </a:rPr>
              <a:t> qëllimit:</a:t>
            </a:r>
          </a:p>
          <a:p>
            <a:pPr lvl="4">
              <a:buNone/>
            </a:pPr>
            <a:r>
              <a:rPr lang="sq-AL" sz="2300" i="1" dirty="0">
                <a:solidFill>
                  <a:srgbClr val="002060"/>
                </a:solidFill>
              </a:rPr>
              <a:t> -Qëllimi për të arritur fitim</a:t>
            </a:r>
          </a:p>
          <a:p>
            <a:pPr lvl="4">
              <a:buNone/>
            </a:pPr>
            <a:r>
              <a:rPr lang="sq-AL" sz="2300" i="1" dirty="0">
                <a:solidFill>
                  <a:srgbClr val="002060"/>
                </a:solidFill>
              </a:rPr>
              <a:t>- Ekzistenca</a:t>
            </a:r>
          </a:p>
          <a:p>
            <a:pPr lvl="4">
              <a:buNone/>
            </a:pPr>
            <a:r>
              <a:rPr lang="sq-AL" sz="2300" i="1" dirty="0">
                <a:solidFill>
                  <a:srgbClr val="002060"/>
                </a:solidFill>
              </a:rPr>
              <a:t>- Shtimi</a:t>
            </a:r>
          </a:p>
          <a:p>
            <a:pPr lvl="4">
              <a:buNone/>
            </a:pPr>
            <a:r>
              <a:rPr lang="sq-AL" sz="2300" i="1" dirty="0">
                <a:solidFill>
                  <a:srgbClr val="002060"/>
                </a:solidFill>
              </a:rPr>
              <a:t>- Pozita e caktuar në treg</a:t>
            </a:r>
          </a:p>
          <a:p>
            <a:pPr lvl="4">
              <a:buNone/>
            </a:pPr>
            <a:r>
              <a:rPr lang="sq-AL" sz="2300" i="1" dirty="0">
                <a:solidFill>
                  <a:srgbClr val="002060"/>
                </a:solidFill>
              </a:rPr>
              <a:t>- Të ardhurat në kapitalin e deponuar, etj</a:t>
            </a:r>
            <a:r>
              <a:rPr lang="sq-AL" sz="2300" dirty="0">
                <a:solidFill>
                  <a:srgbClr val="002060"/>
                </a:solidFill>
              </a:rPr>
              <a:t>.</a:t>
            </a:r>
          </a:p>
        </p:txBody>
      </p:sp>
    </p:spTree>
  </p:cSld>
  <p:clrMapOvr>
    <a:masterClrMapping/>
  </p:clrMapOvr>
  <p:transition spd="slow"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62000"/>
          </a:xfrm>
        </p:spPr>
        <p:txBody>
          <a:bodyPr>
            <a:normAutofit/>
          </a:bodyPr>
          <a:lstStyle/>
          <a:p>
            <a:pPr algn="ctr"/>
            <a:r>
              <a:rPr lang="sq-AL" sz="4000" b="1" dirty="0">
                <a:solidFill>
                  <a:srgbClr val="002060"/>
                </a:solidFill>
              </a:rPr>
              <a:t>Llojet e qëllimeve</a:t>
            </a:r>
            <a:endParaRPr lang="en-US" sz="4000" dirty="0">
              <a:solidFill>
                <a:srgbClr val="00206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defRPr/>
            </a:pPr>
            <a:fld id="{398EBCC5-992D-4337-93B6-58CECCD25400}" type="datetime1">
              <a:rPr lang="en-US" smtClean="0"/>
              <a:t>31.10.2018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Menaxhimi    Prof: Blerim Morina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2F6930-5475-4E3B-AA1F-2B330B3CAB58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2354997"/>
            <a:ext cx="8229600" cy="5105401"/>
          </a:xfrm>
        </p:spPr>
        <p:txBody>
          <a:bodyPr/>
          <a:lstStyle/>
          <a:p>
            <a:pPr>
              <a:buNone/>
            </a:pPr>
            <a:r>
              <a:rPr lang="en-US" sz="2800" b="1" dirty="0"/>
              <a:t>	</a:t>
            </a:r>
            <a:r>
              <a:rPr lang="sq-AL" sz="2800" b="1" dirty="0" err="1"/>
              <a:t>P.Dru</a:t>
            </a:r>
            <a:r>
              <a:rPr lang="en-US" sz="2800" b="1" dirty="0"/>
              <a:t>c</a:t>
            </a:r>
            <a:r>
              <a:rPr lang="sq-AL" sz="2800" b="1" dirty="0" err="1"/>
              <a:t>ker</a:t>
            </a:r>
            <a:r>
              <a:rPr lang="sq-AL" sz="2800" b="1" dirty="0"/>
              <a:t> </a:t>
            </a:r>
            <a:r>
              <a:rPr lang="en-US" sz="2800" b="1" dirty="0"/>
              <a:t> </a:t>
            </a:r>
            <a:r>
              <a:rPr lang="sq-AL" sz="2800" dirty="0"/>
              <a:t>propozon </a:t>
            </a:r>
            <a:r>
              <a:rPr lang="sq-AL" sz="2800" dirty="0">
                <a:solidFill>
                  <a:srgbClr val="C00000"/>
                </a:solidFill>
              </a:rPr>
              <a:t>ndarjen e qëllimeve </a:t>
            </a:r>
            <a:r>
              <a:rPr lang="sq-AL" sz="2800" dirty="0">
                <a:solidFill>
                  <a:schemeClr val="tx2"/>
                </a:solidFill>
              </a:rPr>
              <a:t>në tetë fusha</a:t>
            </a:r>
            <a:r>
              <a:rPr lang="en-US" sz="2800" dirty="0"/>
              <a:t>:</a:t>
            </a:r>
          </a:p>
          <a:p>
            <a:pPr lvl="6">
              <a:buNone/>
            </a:pPr>
            <a:r>
              <a:rPr lang="sq-AL" sz="2000" b="1" i="1" dirty="0">
                <a:solidFill>
                  <a:srgbClr val="0070C0"/>
                </a:solidFill>
              </a:rPr>
              <a:t>1) - Pozita në treg</a:t>
            </a:r>
            <a:endParaRPr lang="en-US" sz="2000" b="1" i="1" dirty="0">
              <a:solidFill>
                <a:srgbClr val="0070C0"/>
              </a:solidFill>
            </a:endParaRPr>
          </a:p>
          <a:p>
            <a:pPr lvl="6">
              <a:buNone/>
            </a:pPr>
            <a:r>
              <a:rPr lang="sq-AL" sz="2000" b="1" i="1" dirty="0">
                <a:solidFill>
                  <a:srgbClr val="0070C0"/>
                </a:solidFill>
              </a:rPr>
              <a:t>2) - Inovacionet</a:t>
            </a:r>
            <a:endParaRPr lang="en-US" sz="2000" b="1" i="1" dirty="0">
              <a:solidFill>
                <a:srgbClr val="0070C0"/>
              </a:solidFill>
            </a:endParaRPr>
          </a:p>
          <a:p>
            <a:pPr lvl="6">
              <a:buNone/>
            </a:pPr>
            <a:r>
              <a:rPr lang="sq-AL" sz="2000" b="1" i="1" dirty="0">
                <a:solidFill>
                  <a:srgbClr val="0070C0"/>
                </a:solidFill>
              </a:rPr>
              <a:t>3) - Organizimi</a:t>
            </a:r>
            <a:endParaRPr lang="en-US" sz="2000" b="1" i="1" dirty="0">
              <a:solidFill>
                <a:srgbClr val="0070C0"/>
              </a:solidFill>
            </a:endParaRPr>
          </a:p>
          <a:p>
            <a:pPr lvl="6">
              <a:buNone/>
            </a:pPr>
            <a:r>
              <a:rPr lang="sq-AL" sz="2000" b="1" i="1" dirty="0">
                <a:solidFill>
                  <a:srgbClr val="0070C0"/>
                </a:solidFill>
              </a:rPr>
              <a:t>4) - Resurset fizike</a:t>
            </a:r>
            <a:endParaRPr lang="en-US" sz="2000" b="1" i="1" dirty="0">
              <a:solidFill>
                <a:srgbClr val="0070C0"/>
              </a:solidFill>
            </a:endParaRPr>
          </a:p>
          <a:p>
            <a:pPr lvl="6">
              <a:buNone/>
            </a:pPr>
            <a:r>
              <a:rPr lang="sq-AL" sz="2000" b="1" i="1" dirty="0">
                <a:solidFill>
                  <a:srgbClr val="0070C0"/>
                </a:solidFill>
              </a:rPr>
              <a:t>5) - Resurset financiare</a:t>
            </a:r>
            <a:endParaRPr lang="en-US" sz="2000" b="1" i="1" dirty="0">
              <a:solidFill>
                <a:srgbClr val="0070C0"/>
              </a:solidFill>
            </a:endParaRPr>
          </a:p>
          <a:p>
            <a:pPr lvl="6">
              <a:buNone/>
            </a:pPr>
            <a:r>
              <a:rPr lang="sq-AL" sz="2000" b="1" i="1" dirty="0">
                <a:solidFill>
                  <a:srgbClr val="0070C0"/>
                </a:solidFill>
              </a:rPr>
              <a:t>6) - Përgjegjësia shoqërore</a:t>
            </a:r>
            <a:endParaRPr lang="en-US" sz="2000" b="1" i="1" dirty="0">
              <a:solidFill>
                <a:srgbClr val="0070C0"/>
              </a:solidFill>
            </a:endParaRPr>
          </a:p>
          <a:p>
            <a:pPr lvl="6">
              <a:buNone/>
            </a:pPr>
            <a:r>
              <a:rPr lang="sq-AL" sz="2000" b="1" i="1" dirty="0">
                <a:solidFill>
                  <a:srgbClr val="0070C0"/>
                </a:solidFill>
              </a:rPr>
              <a:t>7) - Produktiviteti</a:t>
            </a:r>
            <a:endParaRPr lang="en-US" sz="2000" b="1" i="1" dirty="0">
              <a:solidFill>
                <a:srgbClr val="0070C0"/>
              </a:solidFill>
            </a:endParaRPr>
          </a:p>
          <a:p>
            <a:pPr lvl="6">
              <a:buNone/>
            </a:pPr>
            <a:r>
              <a:rPr lang="sq-AL" sz="2000" b="1" i="1" dirty="0">
                <a:solidFill>
                  <a:srgbClr val="0070C0"/>
                </a:solidFill>
              </a:rPr>
              <a:t>8) - Përgjegjësia për fitim</a:t>
            </a:r>
            <a:endParaRPr lang="en-US" sz="2000" b="1" i="1" dirty="0">
              <a:solidFill>
                <a:srgbClr val="0070C0"/>
              </a:solidFill>
            </a:endParaRP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1" y="1524000"/>
            <a:ext cx="830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FF0000"/>
                </a:solidFill>
              </a:rPr>
              <a:t>Cilat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mund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te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jene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disa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fusha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te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qellime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qe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mund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te</a:t>
            </a:r>
            <a:r>
              <a:rPr lang="en-US" sz="2400" dirty="0">
                <a:solidFill>
                  <a:srgbClr val="FF0000"/>
                </a:solidFill>
              </a:rPr>
              <a:t> has </a:t>
            </a:r>
            <a:r>
              <a:rPr lang="en-US" sz="2400" dirty="0" err="1">
                <a:solidFill>
                  <a:srgbClr val="FF0000"/>
                </a:solidFill>
              </a:rPr>
              <a:t>menaxheri</a:t>
            </a:r>
            <a:r>
              <a:rPr lang="en-US" sz="2400" dirty="0">
                <a:solidFill>
                  <a:srgbClr val="FF0000"/>
                </a:solidFill>
              </a:rPr>
              <a:t>? </a:t>
            </a:r>
          </a:p>
        </p:txBody>
      </p:sp>
    </p:spTree>
  </p:cSld>
  <p:clrMapOvr>
    <a:masterClrMapping/>
  </p:clrMapOvr>
  <p:transition spd="slow"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2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2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27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27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27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275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275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275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275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62000"/>
          </a:xfrm>
        </p:spPr>
        <p:txBody>
          <a:bodyPr>
            <a:normAutofit/>
          </a:bodyPr>
          <a:lstStyle/>
          <a:p>
            <a:pPr algn="ctr"/>
            <a:r>
              <a:rPr lang="sq-AL" sz="4000" b="1" dirty="0">
                <a:solidFill>
                  <a:srgbClr val="002060"/>
                </a:solidFill>
              </a:rPr>
              <a:t>Llojet e qëllimeve</a:t>
            </a:r>
            <a:endParaRPr lang="en-US" sz="4000" dirty="0">
              <a:solidFill>
                <a:srgbClr val="00206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defRPr/>
            </a:pPr>
            <a:fld id="{2A380EDF-852C-487E-8682-37D1D26DF605}" type="datetime1">
              <a:rPr lang="en-US" smtClean="0"/>
              <a:t>31.10.2018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Menaxhimi    Prof: Blerim Morina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2F6930-5475-4E3B-AA1F-2B330B3CAB58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1"/>
            <a:ext cx="8229600" cy="5105400"/>
          </a:xfrm>
        </p:spPr>
        <p:txBody>
          <a:bodyPr/>
          <a:lstStyle/>
          <a:p>
            <a:pPr algn="just">
              <a:buNone/>
            </a:pPr>
            <a:r>
              <a:rPr lang="en-US" sz="2800" dirty="0"/>
              <a:t>	</a:t>
            </a:r>
            <a:r>
              <a:rPr lang="sq-AL" sz="2800" dirty="0"/>
              <a:t>Duke u mbështetur në </a:t>
            </a:r>
            <a:r>
              <a:rPr lang="sq-AL" sz="2800" dirty="0">
                <a:solidFill>
                  <a:srgbClr val="00B050"/>
                </a:solidFill>
              </a:rPr>
              <a:t>fushat e realizimit të qëllimeve</a:t>
            </a:r>
            <a:r>
              <a:rPr lang="sq-AL" sz="2800" dirty="0"/>
              <a:t>, </a:t>
            </a:r>
            <a:r>
              <a:rPr lang="sq-AL" sz="2800" b="1" dirty="0">
                <a:solidFill>
                  <a:srgbClr val="FF0000"/>
                </a:solidFill>
              </a:rPr>
              <a:t>renditja e qëllimeve </a:t>
            </a:r>
            <a:r>
              <a:rPr lang="sq-AL" sz="2800" dirty="0"/>
              <a:t>sipas </a:t>
            </a:r>
            <a:r>
              <a:rPr lang="sq-AL" sz="2800" dirty="0">
                <a:solidFill>
                  <a:srgbClr val="0070C0"/>
                </a:solidFill>
              </a:rPr>
              <a:t>plotësimit të kërkesës së përcaktuar të bartësit:</a:t>
            </a:r>
            <a:endParaRPr lang="en-US" sz="2800" dirty="0">
              <a:solidFill>
                <a:srgbClr val="0070C0"/>
              </a:solidFill>
            </a:endParaRPr>
          </a:p>
          <a:p>
            <a:r>
              <a:rPr lang="en-US" dirty="0" err="1"/>
              <a:t>Cilat</a:t>
            </a:r>
            <a:r>
              <a:rPr lang="en-US" dirty="0"/>
              <a:t> jane </a:t>
            </a:r>
            <a:r>
              <a:rPr lang="en-US" dirty="0" err="1"/>
              <a:t>qellimet</a:t>
            </a:r>
            <a:r>
              <a:rPr lang="en-US" dirty="0"/>
              <a:t> </a:t>
            </a:r>
            <a:r>
              <a:rPr lang="en-US" dirty="0" err="1"/>
              <a:t>sipas</a:t>
            </a:r>
            <a:r>
              <a:rPr lang="en-US" dirty="0"/>
              <a:t> </a:t>
            </a:r>
            <a:r>
              <a:rPr lang="en-US" dirty="0" err="1"/>
              <a:t>barteseve</a:t>
            </a:r>
            <a:r>
              <a:rPr lang="en-US" dirty="0"/>
              <a:t>?</a:t>
            </a:r>
          </a:p>
          <a:p>
            <a:pPr lvl="1">
              <a:buNone/>
            </a:pPr>
            <a:r>
              <a:rPr lang="sq-AL" sz="2600" b="1" i="1" dirty="0">
                <a:solidFill>
                  <a:schemeClr val="bg2">
                    <a:lumMod val="25000"/>
                  </a:schemeClr>
                </a:solidFill>
              </a:rPr>
              <a:t>- aksionarët</a:t>
            </a:r>
            <a:r>
              <a:rPr lang="sq-AL" sz="2600" i="1" dirty="0">
                <a:solidFill>
                  <a:srgbClr val="0070C0"/>
                </a:solidFill>
              </a:rPr>
              <a:t>..........</a:t>
            </a:r>
            <a:r>
              <a:rPr lang="en-US" sz="2600" i="1" dirty="0">
                <a:solidFill>
                  <a:srgbClr val="0070C0"/>
                </a:solidFill>
              </a:rPr>
              <a:t>............................................</a:t>
            </a:r>
            <a:r>
              <a:rPr lang="sq-AL" sz="2600" i="1" dirty="0">
                <a:solidFill>
                  <a:srgbClr val="0070C0"/>
                </a:solidFill>
              </a:rPr>
              <a:t>............</a:t>
            </a:r>
            <a:r>
              <a:rPr lang="en-US" sz="2600" i="1" dirty="0">
                <a:solidFill>
                  <a:srgbClr val="0070C0"/>
                </a:solidFill>
              </a:rPr>
              <a:t> </a:t>
            </a:r>
          </a:p>
          <a:p>
            <a:pPr lvl="1">
              <a:buNone/>
            </a:pPr>
            <a:r>
              <a:rPr lang="sq-AL" sz="2600" b="1" i="1" dirty="0">
                <a:solidFill>
                  <a:schemeClr val="bg2">
                    <a:lumMod val="25000"/>
                  </a:schemeClr>
                </a:solidFill>
              </a:rPr>
              <a:t>- konsumatorët</a:t>
            </a:r>
            <a:r>
              <a:rPr lang="sq-AL" sz="2600" i="1" dirty="0">
                <a:solidFill>
                  <a:srgbClr val="0070C0"/>
                </a:solidFill>
              </a:rPr>
              <a:t>.....</a:t>
            </a:r>
            <a:r>
              <a:rPr lang="en-US" sz="2600" i="1" dirty="0">
                <a:solidFill>
                  <a:srgbClr val="0070C0"/>
                </a:solidFill>
              </a:rPr>
              <a:t>..........................................</a:t>
            </a:r>
            <a:r>
              <a:rPr lang="sq-AL" sz="2600" i="1" dirty="0">
                <a:solidFill>
                  <a:srgbClr val="0070C0"/>
                </a:solidFill>
              </a:rPr>
              <a:t>...........</a:t>
            </a:r>
            <a:r>
              <a:rPr lang="en-US" sz="2600" i="1" dirty="0">
                <a:solidFill>
                  <a:srgbClr val="0070C0"/>
                </a:solidFill>
              </a:rPr>
              <a:t> </a:t>
            </a:r>
          </a:p>
          <a:p>
            <a:pPr lvl="1">
              <a:buNone/>
            </a:pPr>
            <a:r>
              <a:rPr lang="sq-AL" sz="2600" b="1" i="1" dirty="0">
                <a:solidFill>
                  <a:schemeClr val="bg2">
                    <a:lumMod val="25000"/>
                  </a:schemeClr>
                </a:solidFill>
              </a:rPr>
              <a:t>- të punësuarit</a:t>
            </a:r>
            <a:r>
              <a:rPr lang="sq-AL" sz="2600" i="1" dirty="0">
                <a:solidFill>
                  <a:srgbClr val="0070C0"/>
                </a:solidFill>
              </a:rPr>
              <a:t>........</a:t>
            </a:r>
            <a:r>
              <a:rPr lang="en-US" sz="2600" i="1" dirty="0">
                <a:solidFill>
                  <a:srgbClr val="0070C0"/>
                </a:solidFill>
              </a:rPr>
              <a:t>.........................................</a:t>
            </a:r>
            <a:r>
              <a:rPr lang="sq-AL" sz="2600" i="1" dirty="0">
                <a:solidFill>
                  <a:srgbClr val="0070C0"/>
                </a:solidFill>
              </a:rPr>
              <a:t>..........</a:t>
            </a:r>
            <a:r>
              <a:rPr lang="en-US" sz="2600" i="1" dirty="0">
                <a:solidFill>
                  <a:srgbClr val="0070C0"/>
                </a:solidFill>
              </a:rPr>
              <a:t> </a:t>
            </a:r>
          </a:p>
          <a:p>
            <a:pPr lvl="1">
              <a:buNone/>
            </a:pPr>
            <a:r>
              <a:rPr lang="sq-AL" sz="2600" b="1" i="1" dirty="0">
                <a:solidFill>
                  <a:schemeClr val="bg2">
                    <a:lumMod val="25000"/>
                  </a:schemeClr>
                </a:solidFill>
              </a:rPr>
              <a:t>- furnitorët</a:t>
            </a:r>
            <a:r>
              <a:rPr lang="sq-AL" sz="2600" i="1" dirty="0">
                <a:solidFill>
                  <a:srgbClr val="0070C0"/>
                </a:solidFill>
              </a:rPr>
              <a:t>........................</a:t>
            </a:r>
            <a:r>
              <a:rPr lang="en-US" sz="2600" i="1" dirty="0">
                <a:solidFill>
                  <a:srgbClr val="0070C0"/>
                </a:solidFill>
              </a:rPr>
              <a:t>...........................................</a:t>
            </a:r>
          </a:p>
          <a:p>
            <a:pPr lvl="1">
              <a:buNone/>
            </a:pPr>
            <a:r>
              <a:rPr lang="sq-AL" sz="2600" b="1" i="1" dirty="0">
                <a:solidFill>
                  <a:schemeClr val="bg2">
                    <a:lumMod val="25000"/>
                  </a:schemeClr>
                </a:solidFill>
              </a:rPr>
              <a:t>- shoqëria</a:t>
            </a:r>
            <a:r>
              <a:rPr lang="sq-AL" sz="2600" i="1" dirty="0">
                <a:solidFill>
                  <a:srgbClr val="0070C0"/>
                </a:solidFill>
              </a:rPr>
              <a:t>..........................</a:t>
            </a:r>
            <a:r>
              <a:rPr lang="en-US" sz="2600" i="1" dirty="0">
                <a:solidFill>
                  <a:srgbClr val="0070C0"/>
                </a:solidFill>
              </a:rPr>
              <a:t>............................................</a:t>
            </a:r>
          </a:p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819675" y="2971800"/>
            <a:ext cx="24160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q-AL" b="1" i="1" dirty="0">
                <a:solidFill>
                  <a:srgbClr val="C00000"/>
                </a:solidFill>
              </a:rPr>
              <a:t>fitimi dhe devidenda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056919" y="3505200"/>
            <a:ext cx="20954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q-AL" b="1" i="1" dirty="0">
                <a:solidFill>
                  <a:srgbClr val="C00000"/>
                </a:solidFill>
              </a:rPr>
              <a:t>çmimi dhe cilësia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048000" y="396240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lvl="1" fontAlgn="auto">
              <a:spcAft>
                <a:spcPts val="0"/>
              </a:spcAft>
              <a:buFont typeface="Wingdings 3"/>
              <a:buNone/>
            </a:pPr>
            <a:r>
              <a:rPr lang="sq-AL" b="1" i="1" dirty="0">
                <a:solidFill>
                  <a:srgbClr val="C00000"/>
                </a:solidFill>
              </a:rPr>
              <a:t>paga dhe puna e përhershme</a:t>
            </a:r>
            <a:endParaRPr lang="en-US" b="1" i="1" dirty="0">
              <a:solidFill>
                <a:srgbClr val="C0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147406" y="4419600"/>
            <a:ext cx="19800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q-AL" b="1" i="1" dirty="0">
                <a:solidFill>
                  <a:srgbClr val="C00000"/>
                </a:solidFill>
              </a:rPr>
              <a:t>pagesa me kohë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933458" y="4876800"/>
            <a:ext cx="24673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q-AL" b="1" i="1" dirty="0">
                <a:solidFill>
                  <a:srgbClr val="C00000"/>
                </a:solidFill>
              </a:rPr>
              <a:t>kujdesi për </a:t>
            </a:r>
            <a:r>
              <a:rPr lang="en-US" b="1" i="1" dirty="0" err="1">
                <a:solidFill>
                  <a:srgbClr val="C00000"/>
                </a:solidFill>
              </a:rPr>
              <a:t>rrethinen</a:t>
            </a:r>
            <a:endParaRPr lang="en-US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slow"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1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6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62000"/>
          </a:xfrm>
        </p:spPr>
        <p:txBody>
          <a:bodyPr>
            <a:normAutofit/>
          </a:bodyPr>
          <a:lstStyle/>
          <a:p>
            <a:pPr algn="ctr"/>
            <a:r>
              <a:rPr lang="sq-AL" sz="4000" b="1" dirty="0">
                <a:solidFill>
                  <a:srgbClr val="002060"/>
                </a:solidFill>
              </a:rPr>
              <a:t>Hierarkia e qëllimeve</a:t>
            </a:r>
            <a:endParaRPr lang="en-US" sz="4000" dirty="0">
              <a:solidFill>
                <a:srgbClr val="00206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defRPr/>
            </a:pPr>
            <a:fld id="{140C0588-08C9-4DBA-B6F5-4E9A75EE72B8}" type="datetime1">
              <a:rPr lang="en-US" smtClean="0"/>
              <a:t>31.10.2018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Menaxhimi    Prof: Blerim Morina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2F6930-5475-4E3B-AA1F-2B330B3CAB58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8229600" cy="5029201"/>
          </a:xfrm>
        </p:spPr>
        <p:txBody>
          <a:bodyPr/>
          <a:lstStyle/>
          <a:p>
            <a:pPr algn="just">
              <a:buNone/>
            </a:pPr>
            <a:r>
              <a:rPr lang="en-US" sz="3000" dirty="0"/>
              <a:t>	</a:t>
            </a:r>
            <a:r>
              <a:rPr lang="sq-AL" sz="3000" dirty="0"/>
              <a:t>Shikuar </a:t>
            </a:r>
            <a:r>
              <a:rPr lang="sq-AL" sz="3000" dirty="0">
                <a:solidFill>
                  <a:schemeClr val="tx2"/>
                </a:solidFill>
              </a:rPr>
              <a:t>nga aspekti i </a:t>
            </a:r>
            <a:r>
              <a:rPr lang="sq-AL" sz="3000" b="1" dirty="0">
                <a:solidFill>
                  <a:schemeClr val="tx2"/>
                </a:solidFill>
              </a:rPr>
              <a:t>fushës së realizimit të qëllimeve </a:t>
            </a:r>
            <a:r>
              <a:rPr lang="sq-AL" sz="3000" dirty="0"/>
              <a:t>si dhe </a:t>
            </a:r>
            <a:r>
              <a:rPr lang="sq-AL" sz="3000" b="1" dirty="0">
                <a:solidFill>
                  <a:schemeClr val="tx2"/>
                </a:solidFill>
              </a:rPr>
              <a:t>lloji i ndryshëm i qëllimeve</a:t>
            </a:r>
            <a:r>
              <a:rPr lang="sq-AL" sz="3000" dirty="0"/>
              <a:t>, </a:t>
            </a:r>
            <a:r>
              <a:rPr lang="sq-AL" sz="3000" b="1" dirty="0"/>
              <a:t>hierarkia e qëllimeve </a:t>
            </a:r>
            <a:r>
              <a:rPr lang="sq-AL" sz="3000" dirty="0">
                <a:solidFill>
                  <a:srgbClr val="C00000"/>
                </a:solidFill>
              </a:rPr>
              <a:t>përcaktohet</a:t>
            </a:r>
            <a:r>
              <a:rPr lang="sq-AL" sz="3000" dirty="0"/>
              <a:t> ne bazë të marrëdhënieve, </a:t>
            </a:r>
            <a:r>
              <a:rPr lang="sq-AL" sz="3000" dirty="0">
                <a:solidFill>
                  <a:schemeClr val="accent2">
                    <a:lumMod val="75000"/>
                  </a:schemeClr>
                </a:solidFill>
              </a:rPr>
              <a:t>të cilët ekzistojnë </a:t>
            </a:r>
            <a:r>
              <a:rPr lang="sq-AL" sz="3000" dirty="0">
                <a:solidFill>
                  <a:srgbClr val="FF0000"/>
                </a:solidFill>
              </a:rPr>
              <a:t>midis qëllimeve</a:t>
            </a:r>
            <a:r>
              <a:rPr lang="en-US" sz="3000" dirty="0">
                <a:solidFill>
                  <a:srgbClr val="FF0000"/>
                </a:solidFill>
              </a:rPr>
              <a:t>:</a:t>
            </a:r>
          </a:p>
          <a:p>
            <a:pPr algn="just">
              <a:buNone/>
            </a:pPr>
            <a:endParaRPr lang="en-US" dirty="0">
              <a:solidFill>
                <a:schemeClr val="accent1"/>
              </a:solidFill>
            </a:endParaRPr>
          </a:p>
          <a:p>
            <a:pPr lvl="1" algn="just"/>
            <a:r>
              <a:rPr lang="sq-AL" sz="3200" b="1" i="1" dirty="0">
                <a:solidFill>
                  <a:srgbClr val="0070C0"/>
                </a:solidFill>
              </a:rPr>
              <a:t>individuale </a:t>
            </a:r>
            <a:r>
              <a:rPr lang="sq-AL" sz="3200" i="1" dirty="0">
                <a:solidFill>
                  <a:srgbClr val="0070C0"/>
                </a:solidFill>
              </a:rPr>
              <a:t>e</a:t>
            </a:r>
            <a:r>
              <a:rPr lang="sq-AL" sz="3200" b="1" i="1" dirty="0">
                <a:solidFill>
                  <a:srgbClr val="0070C0"/>
                </a:solidFill>
              </a:rPr>
              <a:t> të përgjithshme</a:t>
            </a:r>
            <a:r>
              <a:rPr lang="sq-AL" sz="3200" b="1" i="1" dirty="0">
                <a:solidFill>
                  <a:schemeClr val="tx1"/>
                </a:solidFill>
              </a:rPr>
              <a:t>,  </a:t>
            </a:r>
            <a:r>
              <a:rPr lang="sq-AL" sz="3200" i="1" dirty="0">
                <a:solidFill>
                  <a:schemeClr val="tx1"/>
                </a:solidFill>
              </a:rPr>
              <a:t>dhe </a:t>
            </a:r>
            <a:endParaRPr lang="en-US" sz="3200" i="1" dirty="0">
              <a:solidFill>
                <a:schemeClr val="tx1"/>
              </a:solidFill>
            </a:endParaRPr>
          </a:p>
          <a:p>
            <a:pPr lvl="1" algn="just"/>
            <a:r>
              <a:rPr lang="sq-AL" sz="3200" i="1" dirty="0">
                <a:solidFill>
                  <a:schemeClr val="tx1"/>
                </a:solidFill>
              </a:rPr>
              <a:t>të njësive </a:t>
            </a:r>
            <a:r>
              <a:rPr lang="sq-AL" sz="3200" b="1" i="1" dirty="0">
                <a:solidFill>
                  <a:srgbClr val="0070C0"/>
                </a:solidFill>
              </a:rPr>
              <a:t>të </a:t>
            </a:r>
            <a:r>
              <a:rPr lang="sq-AL" sz="3200" b="1" i="1" dirty="0" err="1">
                <a:solidFill>
                  <a:srgbClr val="0070C0"/>
                </a:solidFill>
              </a:rPr>
              <a:t>ulta</a:t>
            </a:r>
            <a:r>
              <a:rPr lang="sq-AL" sz="3200" b="1" i="1" dirty="0">
                <a:solidFill>
                  <a:srgbClr val="0070C0"/>
                </a:solidFill>
              </a:rPr>
              <a:t> </a:t>
            </a:r>
            <a:r>
              <a:rPr lang="en-US" sz="3200" b="1" i="1" dirty="0">
                <a:solidFill>
                  <a:srgbClr val="0070C0"/>
                </a:solidFill>
              </a:rPr>
              <a:t> </a:t>
            </a:r>
            <a:r>
              <a:rPr lang="sq-AL" sz="3200" i="1" dirty="0">
                <a:solidFill>
                  <a:schemeClr val="tx1"/>
                </a:solidFill>
              </a:rPr>
              <a:t>e</a:t>
            </a:r>
            <a:r>
              <a:rPr lang="sq-AL" sz="3200" b="1" i="1" dirty="0">
                <a:solidFill>
                  <a:srgbClr val="0070C0"/>
                </a:solidFill>
              </a:rPr>
              <a:t> të larta organizative </a:t>
            </a:r>
            <a:endParaRPr lang="en-US" sz="3200" b="1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spd="slow"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/>
          </a:bodyPr>
          <a:lstStyle/>
          <a:p>
            <a:pPr algn="ctr"/>
            <a:r>
              <a:rPr lang="sq-AL" sz="4000" b="1" dirty="0">
                <a:solidFill>
                  <a:srgbClr val="002060"/>
                </a:solidFill>
              </a:rPr>
              <a:t>Përkufizime të planifikimit</a:t>
            </a:r>
            <a:r>
              <a:rPr lang="sq-AL" sz="4000" dirty="0">
                <a:solidFill>
                  <a:srgbClr val="002060"/>
                </a:solidFill>
              </a:rPr>
              <a:t> </a:t>
            </a:r>
            <a:endParaRPr lang="en-US" sz="40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defRPr/>
            </a:pPr>
            <a:fld id="{13542C8E-3531-4EFA-8B8D-E30D63B1B6DB}" type="datetime1">
              <a:rPr lang="en-US" smtClean="0"/>
              <a:t>31.10.2018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Menaxhimi    Prof: Blerim Morina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2F6930-5475-4E3B-AA1F-2B330B3CAB5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8229600" cy="5181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q-AL" sz="2400" dirty="0"/>
              <a:t>Çfarë kuptohet me termin </a:t>
            </a:r>
            <a:r>
              <a:rPr lang="sq-AL" sz="2400" b="1" i="1" dirty="0">
                <a:solidFill>
                  <a:srgbClr val="0070C0"/>
                </a:solidFill>
              </a:rPr>
              <a:t>planifikim ?</a:t>
            </a:r>
          </a:p>
          <a:p>
            <a:pPr marL="274320" lvl="2" indent="-274320" algn="just">
              <a:spcBef>
                <a:spcPts val="600"/>
              </a:spcBef>
              <a:buClr>
                <a:schemeClr val="accent1"/>
              </a:buClr>
              <a:buNone/>
            </a:pPr>
            <a:r>
              <a:rPr lang="en-US" sz="2400" i="1" dirty="0">
                <a:solidFill>
                  <a:srgbClr val="002060"/>
                </a:solidFill>
              </a:rPr>
              <a:t>C</a:t>
            </a:r>
            <a:r>
              <a:rPr lang="sq-AL" sz="2400" b="1" i="1" dirty="0">
                <a:solidFill>
                  <a:srgbClr val="002060"/>
                </a:solidFill>
              </a:rPr>
              <a:t>aktojë qëllimin </a:t>
            </a:r>
            <a:r>
              <a:rPr lang="en-US" sz="2400" b="1" i="1" dirty="0">
                <a:solidFill>
                  <a:srgbClr val="002060"/>
                </a:solidFill>
              </a:rPr>
              <a:t>se </a:t>
            </a:r>
            <a:r>
              <a:rPr lang="sq-AL" sz="2400" b="1" i="1" dirty="0">
                <a:solidFill>
                  <a:srgbClr val="FF0000"/>
                </a:solidFill>
              </a:rPr>
              <a:t>ku dëshiron të arrijë</a:t>
            </a:r>
            <a:r>
              <a:rPr lang="en-US" sz="2400" b="1" i="1" dirty="0">
                <a:solidFill>
                  <a:srgbClr val="FF0000"/>
                </a:solidFill>
              </a:rPr>
              <a:t> ?</a:t>
            </a:r>
            <a:r>
              <a:rPr lang="sq-AL" sz="2400" b="1" i="1" dirty="0">
                <a:solidFill>
                  <a:srgbClr val="FF0000"/>
                </a:solidFill>
              </a:rPr>
              <a:t> </a:t>
            </a:r>
            <a:endParaRPr lang="en-US" sz="2400" b="1" i="1" dirty="0">
              <a:solidFill>
                <a:srgbClr val="FF0000"/>
              </a:solidFill>
            </a:endParaRPr>
          </a:p>
          <a:p>
            <a:pPr marL="274320" lvl="2" indent="-274320" algn="just">
              <a:spcBef>
                <a:spcPts val="600"/>
              </a:spcBef>
              <a:buClr>
                <a:schemeClr val="accent1"/>
              </a:buClr>
              <a:buNone/>
            </a:pPr>
            <a:r>
              <a:rPr lang="en-US" sz="2400" b="1" i="1" dirty="0" err="1">
                <a:solidFill>
                  <a:srgbClr val="002060"/>
                </a:solidFill>
              </a:rPr>
              <a:t>Menaxhmenti</a:t>
            </a:r>
            <a:r>
              <a:rPr lang="sq-AL" sz="2400" b="1" i="1" dirty="0">
                <a:solidFill>
                  <a:srgbClr val="002060"/>
                </a:solidFill>
              </a:rPr>
              <a:t> duhet</a:t>
            </a:r>
            <a:r>
              <a:rPr lang="sq-AL" sz="2400" b="1" i="1" dirty="0">
                <a:solidFill>
                  <a:schemeClr val="accent4">
                    <a:lumMod val="50000"/>
                  </a:schemeClr>
                </a:solidFill>
              </a:rPr>
              <a:t> të mendojë se :</a:t>
            </a:r>
            <a:endParaRPr lang="en-US" sz="2400" b="1" i="1" dirty="0">
              <a:solidFill>
                <a:schemeClr val="accent4">
                  <a:lumMod val="50000"/>
                </a:schemeClr>
              </a:solidFill>
            </a:endParaRPr>
          </a:p>
          <a:p>
            <a:pPr lvl="2" algn="just"/>
            <a:r>
              <a:rPr lang="sq-AL" sz="2400" b="1" i="1" dirty="0">
                <a:solidFill>
                  <a:schemeClr val="accent5">
                    <a:lumMod val="50000"/>
                  </a:schemeClr>
                </a:solidFill>
              </a:rPr>
              <a:t>në ç’mënyrë, </a:t>
            </a:r>
          </a:p>
          <a:p>
            <a:pPr lvl="2" algn="just"/>
            <a:r>
              <a:rPr lang="sq-AL" sz="2400" b="1" i="1" dirty="0">
                <a:solidFill>
                  <a:schemeClr val="accent5">
                    <a:lumMod val="50000"/>
                  </a:schemeClr>
                </a:solidFill>
              </a:rPr>
              <a:t>me ç’mjete, </a:t>
            </a:r>
          </a:p>
          <a:p>
            <a:pPr lvl="2" algn="just"/>
            <a:r>
              <a:rPr lang="sq-AL" sz="2400" b="1" i="1" dirty="0">
                <a:solidFill>
                  <a:schemeClr val="accent5">
                    <a:lumMod val="50000"/>
                  </a:schemeClr>
                </a:solidFill>
              </a:rPr>
              <a:t>në çfarë afati kohor</a:t>
            </a:r>
            <a:r>
              <a:rPr lang="en-US" sz="2400" b="1" i="1" dirty="0">
                <a:solidFill>
                  <a:schemeClr val="accent5">
                    <a:lumMod val="50000"/>
                  </a:schemeClr>
                </a:solidFill>
              </a:rPr>
              <a:t>,</a:t>
            </a:r>
            <a:endParaRPr lang="sq-AL" sz="2400" b="1" i="1" dirty="0">
              <a:solidFill>
                <a:schemeClr val="accent5">
                  <a:lumMod val="50000"/>
                </a:schemeClr>
              </a:solidFill>
            </a:endParaRPr>
          </a:p>
          <a:p>
            <a:pPr lvl="2" algn="just"/>
            <a:r>
              <a:rPr lang="sq-AL" sz="2400" b="1" i="1" dirty="0">
                <a:solidFill>
                  <a:schemeClr val="accent5">
                    <a:lumMod val="50000"/>
                  </a:schemeClr>
                </a:solidFill>
              </a:rPr>
              <a:t>me ndihmën e kujt, </a:t>
            </a:r>
            <a:r>
              <a:rPr lang="sq-AL" sz="2400" i="1" dirty="0">
                <a:solidFill>
                  <a:schemeClr val="accent5">
                    <a:lumMod val="50000"/>
                  </a:schemeClr>
                </a:solidFill>
              </a:rPr>
              <a:t>etj</a:t>
            </a:r>
            <a:endParaRPr lang="sq-AL" sz="2800" i="1" dirty="0">
              <a:solidFill>
                <a:schemeClr val="accent4">
                  <a:lumMod val="50000"/>
                </a:schemeClr>
              </a:solidFill>
            </a:endParaRPr>
          </a:p>
          <a:p>
            <a:pPr marL="274320" lvl="2" indent="-274320" algn="just">
              <a:spcBef>
                <a:spcPts val="600"/>
              </a:spcBef>
              <a:buClr>
                <a:schemeClr val="accent1"/>
              </a:buClr>
              <a:buNone/>
            </a:pPr>
            <a:r>
              <a:rPr lang="sq-AL" sz="2400" i="1" dirty="0">
                <a:solidFill>
                  <a:schemeClr val="bg2">
                    <a:lumMod val="25000"/>
                  </a:schemeClr>
                </a:solidFill>
              </a:rPr>
              <a:t>Kjo mënyre e te menduarit  të n</a:t>
            </a:r>
            <a:r>
              <a:rPr lang="en-US" sz="2400" i="1" dirty="0">
                <a:solidFill>
                  <a:schemeClr val="bg2">
                    <a:lumMod val="25000"/>
                  </a:schemeClr>
                </a:solidFill>
              </a:rPr>
              <a:t>j</a:t>
            </a:r>
            <a:r>
              <a:rPr lang="sq-AL" sz="2400" i="1" dirty="0">
                <a:solidFill>
                  <a:schemeClr val="bg2">
                    <a:lumMod val="25000"/>
                  </a:schemeClr>
                </a:solidFill>
              </a:rPr>
              <a:t>eriut </a:t>
            </a:r>
            <a:r>
              <a:rPr lang="sq-AL" sz="2400" i="1" dirty="0"/>
              <a:t>në fakt </a:t>
            </a:r>
            <a:r>
              <a:rPr lang="sq-AL" sz="2400" i="1" dirty="0">
                <a:solidFill>
                  <a:srgbClr val="FF0000"/>
                </a:solidFill>
              </a:rPr>
              <a:t>paraqet planifikimin</a:t>
            </a:r>
            <a:r>
              <a:rPr lang="sq-AL" sz="2400" i="1" dirty="0">
                <a:solidFill>
                  <a:schemeClr val="bg2">
                    <a:lumMod val="25000"/>
                  </a:schemeClr>
                </a:solidFill>
              </a:rPr>
              <a:t>, si</a:t>
            </a:r>
            <a:r>
              <a:rPr lang="en-US" sz="2400" i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sq-AL" sz="2400" i="1" dirty="0">
                <a:solidFill>
                  <a:schemeClr val="bg2">
                    <a:lumMod val="25000"/>
                  </a:schemeClr>
                </a:solidFill>
              </a:rPr>
              <a:t>pjesë përbërëse  e çdo veprimtarie të tij të vetëdijshme.</a:t>
            </a:r>
          </a:p>
          <a:p>
            <a:pPr marL="274320" lvl="2" indent="-274320" algn="just">
              <a:spcBef>
                <a:spcPts val="600"/>
              </a:spcBef>
              <a:buClr>
                <a:schemeClr val="accent1"/>
              </a:buClr>
              <a:buNone/>
            </a:pPr>
            <a:r>
              <a:rPr lang="sq-AL" sz="2300" b="1" i="1" dirty="0">
                <a:solidFill>
                  <a:srgbClr val="0070C0"/>
                </a:solidFill>
              </a:rPr>
              <a:t>Planifikimi</a:t>
            </a:r>
            <a:r>
              <a:rPr lang="sq-AL" sz="2300" b="1" i="1" dirty="0">
                <a:solidFill>
                  <a:srgbClr val="002060"/>
                </a:solidFill>
              </a:rPr>
              <a:t>  është një aktivitet (proces) me të cilin përfshihet vendosja e qëllimit dhe  mënyra e realizimit të të tyre</a:t>
            </a:r>
            <a:r>
              <a:rPr lang="en-US" sz="2300" b="1" i="1" dirty="0">
                <a:solidFill>
                  <a:srgbClr val="002060"/>
                </a:solidFill>
              </a:rPr>
              <a:t>.</a:t>
            </a:r>
            <a:endParaRPr lang="sq-AL" sz="2300" b="1" i="1" dirty="0">
              <a:solidFill>
                <a:srgbClr val="002060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7772400" y="4876800"/>
            <a:ext cx="8382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09600"/>
          </a:xfrm>
        </p:spPr>
        <p:txBody>
          <a:bodyPr>
            <a:normAutofit/>
          </a:bodyPr>
          <a:lstStyle/>
          <a:p>
            <a:pPr algn="ctr"/>
            <a:r>
              <a:rPr lang="en-US" sz="2800" b="1" i="1" dirty="0">
                <a:solidFill>
                  <a:srgbClr val="0070C0"/>
                </a:solidFill>
              </a:rPr>
              <a:t>Fig. </a:t>
            </a:r>
            <a:r>
              <a:rPr lang="sq-AL" sz="2800" b="1" i="1" dirty="0">
                <a:solidFill>
                  <a:srgbClr val="0070C0"/>
                </a:solidFill>
              </a:rPr>
              <a:t>Qëllimet dhe hierarkia e qëllimeve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98B028D-7668-4C38-AEA2-8668E9AD6B25}" type="datetime1">
              <a:rPr lang="en-US" smtClean="0"/>
              <a:t>31.10.2018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Menaxhimi    Prof: Blerim Morina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2F6930-5475-4E3B-AA1F-2B330B3CAB58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quarter" idx="1"/>
          </p:nvPr>
        </p:nvGraphicFramePr>
        <p:xfrm>
          <a:off x="228600" y="838200"/>
          <a:ext cx="62484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11" name="Straight Arrow Connector 10"/>
          <p:cNvCxnSpPr/>
          <p:nvPr/>
        </p:nvCxnSpPr>
        <p:spPr>
          <a:xfrm flipH="1">
            <a:off x="304800" y="1219200"/>
            <a:ext cx="2590800" cy="4267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 flipV="1">
            <a:off x="3886200" y="1219200"/>
            <a:ext cx="2590800" cy="4953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6934200" y="1066800"/>
            <a:ext cx="1828800" cy="914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q-AL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Këshilli i Drejtorëve</a:t>
            </a:r>
          </a:p>
        </p:txBody>
      </p:sp>
      <p:sp>
        <p:nvSpPr>
          <p:cNvPr id="17" name="Rectangle 16"/>
          <p:cNvSpPr/>
          <p:nvPr/>
        </p:nvSpPr>
        <p:spPr>
          <a:xfrm>
            <a:off x="6934200" y="2133600"/>
            <a:ext cx="1828800" cy="914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q-AL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Menaxherët e nivelit të lartë</a:t>
            </a:r>
          </a:p>
        </p:txBody>
      </p:sp>
      <p:sp>
        <p:nvSpPr>
          <p:cNvPr id="18" name="Rectangle 17"/>
          <p:cNvSpPr/>
          <p:nvPr/>
        </p:nvSpPr>
        <p:spPr>
          <a:xfrm>
            <a:off x="6934200" y="3276600"/>
            <a:ext cx="1828800" cy="13716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b="1" dirty="0" err="1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Menaxherët</a:t>
            </a:r>
            <a:r>
              <a:rPr lang="en-US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e </a:t>
            </a:r>
            <a:r>
              <a:rPr lang="en-US" b="1" dirty="0" err="1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nivelit</a:t>
            </a:r>
            <a:r>
              <a:rPr lang="en-US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b="1" dirty="0" err="1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të</a:t>
            </a:r>
            <a:r>
              <a:rPr lang="en-US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b="1" dirty="0" err="1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mesëm</a:t>
            </a:r>
            <a:endParaRPr lang="en-US" b="1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934200" y="4800600"/>
            <a:ext cx="1828800" cy="1371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q-AL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Menaxherët e nivelit të ulët</a:t>
            </a:r>
          </a:p>
          <a:p>
            <a:pPr algn="ctr"/>
            <a:endParaRPr lang="en-US" dirty="0"/>
          </a:p>
        </p:txBody>
      </p:sp>
      <p:cxnSp>
        <p:nvCxnSpPr>
          <p:cNvPr id="22" name="Straight Connector 21"/>
          <p:cNvCxnSpPr/>
          <p:nvPr/>
        </p:nvCxnSpPr>
        <p:spPr>
          <a:xfrm>
            <a:off x="5486400" y="4800600"/>
            <a:ext cx="13716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4800600" y="3276600"/>
            <a:ext cx="19812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3810000" y="1143000"/>
            <a:ext cx="2971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over dir="rd"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2"/>
          </a:xfrm>
        </p:spPr>
        <p:txBody>
          <a:bodyPr>
            <a:normAutofit/>
          </a:bodyPr>
          <a:lstStyle/>
          <a:p>
            <a:pPr algn="ctr"/>
            <a:r>
              <a:rPr lang="sq-AL" sz="4000" b="1" dirty="0">
                <a:solidFill>
                  <a:srgbClr val="002060"/>
                </a:solidFill>
              </a:rPr>
              <a:t>Hierarkia e qëllimeve</a:t>
            </a:r>
            <a:endParaRPr lang="en-US" sz="4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defRPr/>
            </a:pPr>
            <a:fld id="{59D0043B-B810-4086-AEBA-7261800C69E2}" type="datetime1">
              <a:rPr lang="en-US" smtClean="0"/>
              <a:t>31.10.2018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Menaxhimi    Prof: Blerim Morina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2F6930-5475-4E3B-AA1F-2B330B3CAB58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400" dirty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	</a:t>
            </a:r>
            <a:r>
              <a:rPr lang="sq-AL" sz="2800" b="1" dirty="0">
                <a:solidFill>
                  <a:schemeClr val="accent4">
                    <a:lumMod val="50000"/>
                  </a:schemeClr>
                </a:solidFill>
              </a:rPr>
              <a:t>Hierarkia e qëllimeve bën të mundshme:</a:t>
            </a:r>
            <a:endParaRPr lang="en-US" sz="2800" dirty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US" b="1" i="1" dirty="0">
                <a:solidFill>
                  <a:schemeClr val="accent6">
                    <a:lumMod val="50000"/>
                  </a:schemeClr>
                </a:solidFill>
              </a:rPr>
              <a:t>	</a:t>
            </a:r>
            <a:r>
              <a:rPr lang="sq-AL" b="1" i="1" dirty="0">
                <a:solidFill>
                  <a:srgbClr val="0070C0"/>
                </a:solidFill>
              </a:rPr>
              <a:t>a) </a:t>
            </a:r>
            <a:r>
              <a:rPr lang="sq-AL" i="1" dirty="0">
                <a:solidFill>
                  <a:srgbClr val="0070C0"/>
                </a:solidFill>
              </a:rPr>
              <a:t>Integrimin e qëllimeve,</a:t>
            </a:r>
            <a:endParaRPr lang="en-US" i="1" dirty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b="1" i="1" dirty="0">
                <a:solidFill>
                  <a:srgbClr val="0070C0"/>
                </a:solidFill>
              </a:rPr>
              <a:t>	</a:t>
            </a:r>
            <a:r>
              <a:rPr lang="sq-AL" b="1" i="1" dirty="0">
                <a:solidFill>
                  <a:srgbClr val="0070C0"/>
                </a:solidFill>
              </a:rPr>
              <a:t>b) </a:t>
            </a:r>
            <a:r>
              <a:rPr lang="sq-AL" i="1" dirty="0">
                <a:solidFill>
                  <a:srgbClr val="0070C0"/>
                </a:solidFill>
              </a:rPr>
              <a:t>koordinimin dhe shmangien nga mosmarrëveshjet eventuale midis qëllimeve në dobi të qëllimit themelor, dhe</a:t>
            </a:r>
            <a:endParaRPr lang="en-US" i="1" dirty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b="1" i="1" dirty="0">
                <a:solidFill>
                  <a:srgbClr val="0070C0"/>
                </a:solidFill>
              </a:rPr>
              <a:t>	</a:t>
            </a:r>
            <a:r>
              <a:rPr lang="sq-AL" b="1" i="1" dirty="0">
                <a:solidFill>
                  <a:srgbClr val="0070C0"/>
                </a:solidFill>
              </a:rPr>
              <a:t>c) </a:t>
            </a:r>
            <a:r>
              <a:rPr lang="sq-AL" i="1" dirty="0">
                <a:solidFill>
                  <a:srgbClr val="0070C0"/>
                </a:solidFill>
              </a:rPr>
              <a:t>Përcaktimin   e   rendit,   gjendjes   së   rrjetës   hierarkike   të qëllimeve duke pasur parasysh qëllimin themelor të organizatës.</a:t>
            </a:r>
            <a:endParaRPr lang="en-US" i="1" dirty="0">
              <a:solidFill>
                <a:srgbClr val="0070C0"/>
              </a:solidFill>
            </a:endParaRPr>
          </a:p>
          <a:p>
            <a:pPr algn="just"/>
            <a:endParaRPr lang="en-US" sz="2400" dirty="0"/>
          </a:p>
        </p:txBody>
      </p:sp>
    </p:spTree>
  </p:cSld>
  <p:clrMapOvr>
    <a:masterClrMapping/>
  </p:clrMapOvr>
  <p:transition spd="slow"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>
            <a:normAutofit/>
          </a:bodyPr>
          <a:lstStyle/>
          <a:p>
            <a:pPr algn="ctr"/>
            <a:r>
              <a:rPr lang="sq-AL" sz="4000" b="1" i="1" dirty="0">
                <a:solidFill>
                  <a:srgbClr val="002060"/>
                </a:solidFill>
              </a:rPr>
              <a:t>Plan</a:t>
            </a:r>
            <a:r>
              <a:rPr lang="en-US" sz="4000" b="1" i="1" dirty="0">
                <a:solidFill>
                  <a:srgbClr val="002060"/>
                </a:solidFill>
              </a:rPr>
              <a:t>et</a:t>
            </a:r>
            <a:endParaRPr lang="sq-AL" sz="4000" dirty="0">
              <a:solidFill>
                <a:srgbClr val="002060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defRPr/>
            </a:pPr>
            <a:fld id="{64597F53-971B-4A91-B44D-91F38D8F478E}" type="datetime1">
              <a:rPr lang="en-US" smtClean="0"/>
              <a:t>31.10.2018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Menaxhimi    Prof: Blerim Morina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2F6930-5475-4E3B-AA1F-2B330B3CAB58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8229600" cy="5181600"/>
          </a:xfrm>
        </p:spPr>
        <p:txBody>
          <a:bodyPr>
            <a:normAutofit lnSpcReduction="10000"/>
          </a:bodyPr>
          <a:lstStyle/>
          <a:p>
            <a:pPr marL="274320" lvl="2" indent="-274320" algn="just">
              <a:spcBef>
                <a:spcPts val="600"/>
              </a:spcBef>
              <a:buClr>
                <a:schemeClr val="accent1"/>
              </a:buClr>
              <a:buNone/>
            </a:pPr>
            <a:r>
              <a:rPr lang="sq-AL" sz="2600" b="1" i="1" dirty="0">
                <a:solidFill>
                  <a:srgbClr val="0070C0"/>
                </a:solidFill>
              </a:rPr>
              <a:t>Planet</a:t>
            </a:r>
            <a:r>
              <a:rPr lang="sq-AL" sz="2600" i="1" dirty="0">
                <a:solidFill>
                  <a:srgbClr val="0070C0"/>
                </a:solidFill>
              </a:rPr>
              <a:t> janë shprehje e asaj </a:t>
            </a:r>
            <a:r>
              <a:rPr lang="sq-AL" sz="2600" i="1" dirty="0">
                <a:solidFill>
                  <a:srgbClr val="FF0000"/>
                </a:solidFill>
              </a:rPr>
              <a:t>se si</a:t>
            </a:r>
            <a:r>
              <a:rPr lang="sq-AL" sz="2600" i="1" dirty="0">
                <a:solidFill>
                  <a:srgbClr val="00B050"/>
                </a:solidFill>
              </a:rPr>
              <a:t> duhet të realizohen qëllimet</a:t>
            </a:r>
            <a:r>
              <a:rPr lang="sq-AL" sz="2600" b="1" i="1" dirty="0">
                <a:solidFill>
                  <a:srgbClr val="0070C0"/>
                </a:solidFill>
              </a:rPr>
              <a:t> .</a:t>
            </a:r>
          </a:p>
          <a:p>
            <a:pPr>
              <a:buNone/>
            </a:pPr>
            <a:endParaRPr lang="en-US" b="1" i="1" dirty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r>
              <a:rPr lang="sq-AL" b="1" i="1" dirty="0">
                <a:solidFill>
                  <a:srgbClr val="0070C0"/>
                </a:solidFill>
              </a:rPr>
              <a:t>Plani </a:t>
            </a:r>
            <a:endParaRPr lang="en-US" b="1" i="1" dirty="0">
              <a:solidFill>
                <a:srgbClr val="0070C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sq-AL" sz="2600" i="1" dirty="0"/>
              <a:t>u tregon të punësuarve </a:t>
            </a:r>
            <a:r>
              <a:rPr lang="sq-AL" sz="2600" i="1" dirty="0">
                <a:solidFill>
                  <a:srgbClr val="FF0000"/>
                </a:solidFill>
              </a:rPr>
              <a:t>se çfarë duhet të punojnë </a:t>
            </a:r>
            <a:r>
              <a:rPr lang="sq-AL" sz="2600" i="1" dirty="0"/>
              <a:t>për realizimin e qëllimeve;</a:t>
            </a:r>
            <a:endParaRPr lang="en-US" sz="2600" i="1" dirty="0"/>
          </a:p>
          <a:p>
            <a:pPr>
              <a:buFont typeface="Wingdings" panose="05000000000000000000" pitchFamily="2" charset="2"/>
              <a:buChar char="Ø"/>
            </a:pPr>
            <a:r>
              <a:rPr lang="sq-AL" sz="2600" i="1" dirty="0"/>
              <a:t>paraqet  </a:t>
            </a:r>
            <a:r>
              <a:rPr lang="sq-AL" sz="2600" i="1" dirty="0">
                <a:solidFill>
                  <a:srgbClr val="FF0000"/>
                </a:solidFill>
              </a:rPr>
              <a:t>përcaktimin e rrjedhës së aksioneve</a:t>
            </a:r>
            <a:r>
              <a:rPr lang="sq-AL" sz="2600" i="1" dirty="0"/>
              <a:t>, duke u bazuar në analizën e rrethinës për realizimin e qëllimeve;</a:t>
            </a:r>
            <a:endParaRPr lang="en-US" sz="2600" i="1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600" i="1" dirty="0">
                <a:solidFill>
                  <a:srgbClr val="002060"/>
                </a:solidFill>
              </a:rPr>
              <a:t>p</a:t>
            </a:r>
            <a:r>
              <a:rPr lang="sq-AL" sz="2600" i="1" dirty="0">
                <a:solidFill>
                  <a:srgbClr val="002060"/>
                </a:solidFill>
              </a:rPr>
              <a:t>ërcaktohet </a:t>
            </a:r>
            <a:r>
              <a:rPr lang="en-US" sz="2600" i="1" dirty="0">
                <a:solidFill>
                  <a:srgbClr val="002060"/>
                </a:solidFill>
              </a:rPr>
              <a:t>:</a:t>
            </a:r>
            <a:endParaRPr lang="sq-AL" sz="2600" i="1" dirty="0">
              <a:solidFill>
                <a:srgbClr val="002060"/>
              </a:solidFill>
            </a:endParaRPr>
          </a:p>
          <a:p>
            <a:pPr marL="548640" lvl="3" indent="-274320" algn="just">
              <a:spcBef>
                <a:spcPts val="600"/>
              </a:spcBef>
              <a:buClr>
                <a:schemeClr val="accent1"/>
              </a:buClr>
              <a:buFont typeface="Wingdings" pitchFamily="2" charset="2"/>
              <a:buChar char="ü"/>
            </a:pPr>
            <a:r>
              <a:rPr lang="sq-AL" sz="2600" i="1" dirty="0">
                <a:solidFill>
                  <a:srgbClr val="FF0000"/>
                </a:solidFill>
              </a:rPr>
              <a:t>Se çka </a:t>
            </a:r>
            <a:r>
              <a:rPr lang="sq-AL" sz="2600" i="1" dirty="0"/>
              <a:t>duhet të realizohet</a:t>
            </a:r>
          </a:p>
          <a:p>
            <a:pPr marL="548640" lvl="3" indent="-274320" algn="just">
              <a:spcBef>
                <a:spcPts val="600"/>
              </a:spcBef>
              <a:buClr>
                <a:schemeClr val="accent1"/>
              </a:buClr>
              <a:buFont typeface="Wingdings" pitchFamily="2" charset="2"/>
              <a:buChar char="ü"/>
            </a:pPr>
            <a:r>
              <a:rPr lang="sq-AL" sz="2600" i="1" dirty="0">
                <a:solidFill>
                  <a:srgbClr val="FF0000"/>
                </a:solidFill>
              </a:rPr>
              <a:t>Kush</a:t>
            </a:r>
            <a:r>
              <a:rPr lang="sq-AL" sz="2600" i="1" dirty="0"/>
              <a:t> duhet ti kryejë detyrat</a:t>
            </a:r>
          </a:p>
          <a:p>
            <a:pPr marL="548640" lvl="3" indent="-274320" algn="just">
              <a:spcBef>
                <a:spcPts val="600"/>
              </a:spcBef>
              <a:buClr>
                <a:schemeClr val="accent1"/>
              </a:buClr>
              <a:buFont typeface="Wingdings" pitchFamily="2" charset="2"/>
              <a:buChar char="ü"/>
            </a:pPr>
            <a:r>
              <a:rPr lang="sq-AL" sz="2600" i="1" dirty="0">
                <a:solidFill>
                  <a:srgbClr val="FF0000"/>
                </a:solidFill>
              </a:rPr>
              <a:t>Si</a:t>
            </a:r>
            <a:r>
              <a:rPr lang="sq-AL" sz="2600" i="1" dirty="0"/>
              <a:t> do ti realizojë</a:t>
            </a:r>
          </a:p>
          <a:p>
            <a:pPr marL="548640" lvl="3" indent="-274320" algn="just">
              <a:spcBef>
                <a:spcPts val="600"/>
              </a:spcBef>
              <a:buClr>
                <a:schemeClr val="accent1"/>
              </a:buClr>
              <a:buFont typeface="Wingdings" pitchFamily="2" charset="2"/>
              <a:buChar char="ü"/>
            </a:pPr>
            <a:r>
              <a:rPr lang="sq-AL" sz="2600" i="1" dirty="0">
                <a:solidFill>
                  <a:srgbClr val="FF0000"/>
                </a:solidFill>
              </a:rPr>
              <a:t>Kohën</a:t>
            </a:r>
            <a:r>
              <a:rPr lang="sq-AL" sz="2600" i="1" dirty="0"/>
              <a:t> kur duhet të realizohen detyrat</a:t>
            </a:r>
          </a:p>
          <a:p>
            <a:pPr marL="274320" lvl="2" indent="-274320" algn="just">
              <a:spcBef>
                <a:spcPts val="600"/>
              </a:spcBef>
              <a:buClr>
                <a:schemeClr val="accent1"/>
              </a:buClr>
              <a:buFont typeface="Wingdings" pitchFamily="2" charset="2"/>
              <a:buChar char="ü"/>
            </a:pPr>
            <a:endParaRPr lang="sq-AL" sz="2300" i="1" dirty="0"/>
          </a:p>
        </p:txBody>
      </p:sp>
    </p:spTree>
  </p:cSld>
  <p:clrMapOvr>
    <a:masterClrMapping/>
  </p:clrMapOvr>
  <p:transition spd="slow"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Image result for plan in managemen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4419600"/>
            <a:ext cx="2171700" cy="144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>
            <a:normAutofit/>
          </a:bodyPr>
          <a:lstStyle/>
          <a:p>
            <a:pPr algn="ctr"/>
            <a:r>
              <a:rPr lang="sq-AL" sz="4000" b="1" i="1" dirty="0">
                <a:solidFill>
                  <a:srgbClr val="002060"/>
                </a:solidFill>
              </a:rPr>
              <a:t>Plan</a:t>
            </a:r>
            <a:r>
              <a:rPr lang="en-US" sz="4000" b="1" i="1" dirty="0">
                <a:solidFill>
                  <a:srgbClr val="002060"/>
                </a:solidFill>
              </a:rPr>
              <a:t>et</a:t>
            </a:r>
            <a:endParaRPr lang="en-US" sz="40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defRPr/>
            </a:pPr>
            <a:fld id="{1E688E7A-EC51-43EA-B3CA-B5A1C61EB386}" type="datetime1">
              <a:rPr lang="en-US" smtClean="0"/>
              <a:t>31.10.2018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Menaxhimi    Prof: Blerim Morina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2F6930-5475-4E3B-AA1F-2B330B3CAB58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8229600" cy="5181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i="1" dirty="0">
                <a:solidFill>
                  <a:srgbClr val="0070C0"/>
                </a:solidFill>
              </a:rPr>
              <a:t>	</a:t>
            </a:r>
            <a:r>
              <a:rPr lang="sq-AL" sz="2800" b="1" i="1" dirty="0">
                <a:solidFill>
                  <a:srgbClr val="0070C0"/>
                </a:solidFill>
              </a:rPr>
              <a:t>Plani </a:t>
            </a:r>
            <a:r>
              <a:rPr lang="sq-AL" sz="2800" i="1" dirty="0"/>
              <a:t>duhet të hartohet </a:t>
            </a:r>
            <a:r>
              <a:rPr lang="en-US" sz="2800" i="1" dirty="0" err="1"/>
              <a:t>në</a:t>
            </a:r>
            <a:r>
              <a:rPr lang="en-US" sz="2800" i="1" dirty="0"/>
              <a:t> </a:t>
            </a:r>
            <a:r>
              <a:rPr lang="en-US" sz="2800" i="1" dirty="0" err="1"/>
              <a:t>atë</a:t>
            </a:r>
            <a:r>
              <a:rPr lang="en-US" sz="2800" i="1" dirty="0"/>
              <a:t> </a:t>
            </a:r>
            <a:r>
              <a:rPr lang="en-US" sz="2800" i="1" dirty="0" err="1"/>
              <a:t>mënyrë</a:t>
            </a:r>
            <a:r>
              <a:rPr lang="en-US" sz="2800" i="1" dirty="0"/>
              <a:t> </a:t>
            </a:r>
            <a:r>
              <a:rPr lang="sq-AL" sz="2800" i="1" dirty="0">
                <a:solidFill>
                  <a:srgbClr val="0070C0"/>
                </a:solidFill>
              </a:rPr>
              <a:t>që tu përgjigjet pyetjeve</a:t>
            </a:r>
            <a:r>
              <a:rPr lang="sq-AL" sz="2800" i="1" dirty="0">
                <a:solidFill>
                  <a:srgbClr val="FF0000"/>
                </a:solidFill>
              </a:rPr>
              <a:t> </a:t>
            </a:r>
            <a:r>
              <a:rPr lang="sq-AL" sz="2800" i="1" dirty="0"/>
              <a:t>si vijon:</a:t>
            </a:r>
            <a:endParaRPr lang="en-US" sz="2800" i="1" dirty="0"/>
          </a:p>
          <a:p>
            <a:pPr>
              <a:buNone/>
            </a:pPr>
            <a:endParaRPr lang="en-US" sz="2800" i="1" dirty="0"/>
          </a:p>
          <a:p>
            <a:pPr>
              <a:buFont typeface="Wingdings" panose="05000000000000000000" pitchFamily="2" charset="2"/>
              <a:buChar char="v"/>
            </a:pPr>
            <a:r>
              <a:rPr lang="sq-AL" sz="2800" i="1" dirty="0">
                <a:solidFill>
                  <a:srgbClr val="FF0000"/>
                </a:solidFill>
              </a:rPr>
              <a:t>Cilat aktivitete </a:t>
            </a:r>
            <a:r>
              <a:rPr lang="sq-AL" sz="2800" i="1" dirty="0"/>
              <a:t>kërkohen që të realizohet qëllimi;</a:t>
            </a:r>
            <a:endParaRPr lang="en-US" sz="2800" i="1" dirty="0"/>
          </a:p>
          <a:p>
            <a:pPr>
              <a:buFont typeface="Wingdings" panose="05000000000000000000" pitchFamily="2" charset="2"/>
              <a:buChar char="v"/>
            </a:pPr>
            <a:r>
              <a:rPr lang="sq-AL" sz="2800" i="1" dirty="0">
                <a:solidFill>
                  <a:srgbClr val="FF0000"/>
                </a:solidFill>
              </a:rPr>
              <a:t>Kush është përgjegjës </a:t>
            </a:r>
            <a:r>
              <a:rPr lang="sq-AL" sz="2800" i="1" dirty="0"/>
              <a:t>për realizimin e tyre;</a:t>
            </a:r>
            <a:endParaRPr lang="en-US" sz="2800" i="1" dirty="0"/>
          </a:p>
          <a:p>
            <a:pPr>
              <a:buFont typeface="Wingdings" panose="05000000000000000000" pitchFamily="2" charset="2"/>
              <a:buChar char="v"/>
            </a:pPr>
            <a:r>
              <a:rPr lang="sq-AL" sz="2800" i="1" dirty="0">
                <a:solidFill>
                  <a:srgbClr val="FF0000"/>
                </a:solidFill>
              </a:rPr>
              <a:t>Kur duhet të kryhen </a:t>
            </a:r>
            <a:r>
              <a:rPr lang="sq-AL" sz="2800" i="1" dirty="0"/>
              <a:t>ato detyra;</a:t>
            </a:r>
            <a:endParaRPr lang="en-US" sz="2800" i="1" dirty="0"/>
          </a:p>
          <a:p>
            <a:pPr>
              <a:buFont typeface="Wingdings" panose="05000000000000000000" pitchFamily="2" charset="2"/>
              <a:buChar char="v"/>
            </a:pPr>
            <a:r>
              <a:rPr lang="sq-AL" sz="2800" i="1" dirty="0">
                <a:solidFill>
                  <a:srgbClr val="FF0000"/>
                </a:solidFill>
              </a:rPr>
              <a:t>Kur duhet të realizohen </a:t>
            </a:r>
            <a:r>
              <a:rPr lang="sq-AL" sz="2800" i="1" dirty="0"/>
              <a:t>aktivitet e dhëna</a:t>
            </a:r>
            <a:endParaRPr lang="en-US" sz="2800" i="1" dirty="0"/>
          </a:p>
          <a:p>
            <a:pPr marL="731520" lvl="3" indent="-457200" algn="just">
              <a:spcBef>
                <a:spcPts val="600"/>
              </a:spcBef>
              <a:buClr>
                <a:schemeClr val="accent1"/>
              </a:buClr>
              <a:buNone/>
            </a:pPr>
            <a:endParaRPr lang="sq-AL" sz="2400" i="1" dirty="0"/>
          </a:p>
          <a:p>
            <a:pPr marL="514350" lvl="2" indent="-514350" algn="just">
              <a:spcBef>
                <a:spcPts val="600"/>
              </a:spcBef>
              <a:buClr>
                <a:schemeClr val="accent1"/>
              </a:buClr>
              <a:buFont typeface="+mj-lt"/>
              <a:buAutoNum type="romanLcPeriod"/>
            </a:pPr>
            <a:endParaRPr lang="sq-AL" sz="2300" i="1" dirty="0"/>
          </a:p>
        </p:txBody>
      </p:sp>
    </p:spTree>
  </p:cSld>
  <p:clrMapOvr>
    <a:masterClrMapping/>
  </p:clrMapOvr>
  <p:transition spd="slow"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>
            <a:normAutofit/>
          </a:bodyPr>
          <a:lstStyle/>
          <a:p>
            <a:pPr algn="ctr"/>
            <a:r>
              <a:rPr lang="sq-AL" sz="4000" b="1" i="1" dirty="0">
                <a:solidFill>
                  <a:srgbClr val="002060"/>
                </a:solidFill>
              </a:rPr>
              <a:t>Plan</a:t>
            </a:r>
            <a:r>
              <a:rPr lang="en-US" sz="4000" b="1" i="1" dirty="0">
                <a:solidFill>
                  <a:srgbClr val="002060"/>
                </a:solidFill>
              </a:rPr>
              <a:t>et</a:t>
            </a:r>
            <a:endParaRPr lang="en-US" sz="40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defRPr/>
            </a:pPr>
            <a:fld id="{286FCEA2-298B-4125-B5E1-3D69D6FFCD84}" type="datetime1">
              <a:rPr lang="en-US" smtClean="0"/>
              <a:t>31.10.2018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Menaxhimi    Prof: Blerim Morina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2F6930-5475-4E3B-AA1F-2B330B3CAB58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8229600" cy="5181600"/>
          </a:xfrm>
        </p:spPr>
        <p:txBody>
          <a:bodyPr>
            <a:normAutofit/>
          </a:bodyPr>
          <a:lstStyle/>
          <a:p>
            <a:pPr marL="274320" lvl="2" indent="-274320" algn="just">
              <a:spcBef>
                <a:spcPts val="600"/>
              </a:spcBef>
              <a:buClr>
                <a:schemeClr val="accent1"/>
              </a:buClr>
              <a:buNone/>
            </a:pPr>
            <a:r>
              <a:rPr lang="en-US" sz="2300" b="1" i="1" dirty="0">
                <a:solidFill>
                  <a:srgbClr val="0070C0"/>
                </a:solidFill>
              </a:rPr>
              <a:t>	</a:t>
            </a:r>
            <a:r>
              <a:rPr lang="sq-AL" sz="2800" b="1" i="1" dirty="0">
                <a:solidFill>
                  <a:srgbClr val="0070C0"/>
                </a:solidFill>
              </a:rPr>
              <a:t>Gjatë hartimit  </a:t>
            </a:r>
            <a:r>
              <a:rPr lang="sq-AL" sz="2800" i="1" dirty="0">
                <a:solidFill>
                  <a:srgbClr val="0070C0"/>
                </a:solidFill>
              </a:rPr>
              <a:t>të planit </a:t>
            </a:r>
            <a:r>
              <a:rPr lang="sq-AL" sz="2800" i="1" dirty="0"/>
              <a:t>për realizimin  e sukseshëm të qëllimeve, </a:t>
            </a:r>
            <a:r>
              <a:rPr lang="sq-AL" sz="2800" i="1" dirty="0">
                <a:solidFill>
                  <a:srgbClr val="0070C0"/>
                </a:solidFill>
              </a:rPr>
              <a:t>menaxhmenti</a:t>
            </a:r>
            <a:r>
              <a:rPr lang="sq-AL" sz="2800" i="1" dirty="0"/>
              <a:t> duhet të ketë </a:t>
            </a:r>
            <a:r>
              <a:rPr lang="sq-AL" sz="2800" i="1" dirty="0">
                <a:solidFill>
                  <a:srgbClr val="0070C0"/>
                </a:solidFill>
              </a:rPr>
              <a:t>parasysh</a:t>
            </a:r>
            <a:r>
              <a:rPr lang="sq-AL" sz="2800" i="1" dirty="0"/>
              <a:t> se plani :</a:t>
            </a:r>
            <a:br>
              <a:rPr lang="en-US" sz="2800" i="1" dirty="0"/>
            </a:br>
            <a:endParaRPr lang="en-US" sz="2800" i="1" dirty="0"/>
          </a:p>
          <a:p>
            <a:pPr marL="457200" lvl="2" indent="-457200" algn="just">
              <a:spcBef>
                <a:spcPts val="600"/>
              </a:spcBef>
              <a:buClr>
                <a:schemeClr val="accent1"/>
              </a:buClr>
              <a:buFont typeface="Wingdings" panose="05000000000000000000" pitchFamily="2" charset="2"/>
              <a:buChar char="ü"/>
            </a:pPr>
            <a:r>
              <a:rPr lang="sq-AL" sz="2800" i="1" dirty="0"/>
              <a:t>duhet të </a:t>
            </a:r>
            <a:r>
              <a:rPr lang="sq-AL" sz="2800" i="1" dirty="0">
                <a:solidFill>
                  <a:srgbClr val="FF0000"/>
                </a:solidFill>
              </a:rPr>
              <a:t>jetë i qartë </a:t>
            </a:r>
            <a:r>
              <a:rPr lang="sq-AL" sz="2800" i="1" dirty="0"/>
              <a:t>dhe </a:t>
            </a:r>
            <a:r>
              <a:rPr lang="sq-AL" sz="2800" i="1" dirty="0">
                <a:solidFill>
                  <a:srgbClr val="FF0000"/>
                </a:solidFill>
              </a:rPr>
              <a:t>të reflektojë misionin </a:t>
            </a:r>
            <a:r>
              <a:rPr lang="sq-AL" sz="2800" i="1" dirty="0"/>
              <a:t>dhe </a:t>
            </a:r>
            <a:r>
              <a:rPr lang="sq-AL" sz="2800" i="1" dirty="0">
                <a:solidFill>
                  <a:srgbClr val="FF0000"/>
                </a:solidFill>
              </a:rPr>
              <a:t>qëllimet</a:t>
            </a:r>
            <a:r>
              <a:rPr lang="sq-AL" sz="2800" i="1" dirty="0"/>
              <a:t>  e pergjithshme të organizatës;</a:t>
            </a:r>
            <a:endParaRPr lang="en-US" sz="2800" i="1" dirty="0"/>
          </a:p>
          <a:p>
            <a:pPr marL="457200" lvl="2" indent="-457200" algn="just">
              <a:spcBef>
                <a:spcPts val="600"/>
              </a:spcBef>
              <a:buClr>
                <a:schemeClr val="accent1"/>
              </a:buClr>
              <a:buFont typeface="Wingdings" panose="05000000000000000000" pitchFamily="2" charset="2"/>
              <a:buChar char="ü"/>
            </a:pPr>
            <a:r>
              <a:rPr lang="sq-AL" sz="2800" i="1" dirty="0"/>
              <a:t>të hartohet në atë mënyrë </a:t>
            </a:r>
            <a:r>
              <a:rPr lang="sq-AL" sz="2800" i="1" dirty="0">
                <a:solidFill>
                  <a:srgbClr val="FF0000"/>
                </a:solidFill>
              </a:rPr>
              <a:t>që të mundësojë realizimin qëllimeve</a:t>
            </a:r>
            <a:r>
              <a:rPr lang="sq-AL" sz="2800" i="1" dirty="0"/>
              <a:t> në mënyrë sa më ekonomike;</a:t>
            </a:r>
            <a:endParaRPr lang="en-US" sz="2800" i="1" dirty="0"/>
          </a:p>
          <a:p>
            <a:pPr marL="457200" lvl="2" indent="-457200" algn="just">
              <a:spcBef>
                <a:spcPts val="600"/>
              </a:spcBef>
              <a:buClr>
                <a:schemeClr val="accent1"/>
              </a:buClr>
              <a:buFont typeface="Wingdings" panose="05000000000000000000" pitchFamily="2" charset="2"/>
              <a:buChar char="ü"/>
            </a:pPr>
            <a:r>
              <a:rPr lang="sq-AL" sz="2800" i="1" dirty="0"/>
              <a:t>duhet </a:t>
            </a:r>
            <a:r>
              <a:rPr lang="sq-AL" sz="2800" i="1" dirty="0">
                <a:solidFill>
                  <a:srgbClr val="FF0000"/>
                </a:solidFill>
              </a:rPr>
              <a:t>të përcaktojë të gjitha </a:t>
            </a:r>
            <a:r>
              <a:rPr lang="sq-AL" sz="2800" i="1" dirty="0"/>
              <a:t>fazat, aktivitetet, procedurat dhe njerëzit e nevojshëm për realizimin e qëllimeve</a:t>
            </a:r>
          </a:p>
          <a:p>
            <a:pPr marL="514350" lvl="2" indent="-514350" algn="just">
              <a:spcBef>
                <a:spcPts val="600"/>
              </a:spcBef>
              <a:buClr>
                <a:schemeClr val="accent1"/>
              </a:buClr>
              <a:buFont typeface="+mj-lt"/>
              <a:buAutoNum type="romanLcPeriod"/>
            </a:pPr>
            <a:endParaRPr lang="sq-AL" sz="2300" i="1" dirty="0"/>
          </a:p>
        </p:txBody>
      </p:sp>
    </p:spTree>
  </p:cSld>
  <p:clrMapOvr>
    <a:masterClrMapping/>
  </p:clrMapOvr>
  <p:transition spd="slow"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defRPr/>
            </a:pPr>
            <a:fld id="{E6096C8C-D14E-4F6A-A3D9-7358F917A113}" type="datetime1">
              <a:rPr lang="en-US" smtClean="0"/>
              <a:t>31.10.2018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Menaxhimi    Prof: Blerim Morina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2F6930-5475-4E3B-AA1F-2B330B3CAB58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948389040"/>
              </p:ext>
            </p:extLst>
          </p:nvPr>
        </p:nvGraphicFramePr>
        <p:xfrm>
          <a:off x="228600" y="228600"/>
          <a:ext cx="8686800" cy="6096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C7A07AC-E8A1-4F0C-B896-61A1147FA4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graphicEl>
                                              <a:dgm id="{BC7A07AC-E8A1-4F0C-B896-61A1147FA48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graphicEl>
                                              <a:dgm id="{BC7A07AC-E8A1-4F0C-B896-61A1147FA4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graphicEl>
                                              <a:dgm id="{BC7A07AC-E8A1-4F0C-B896-61A1147FA4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2F51F83-2014-47AA-8D86-85D28C5CAF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>
                                            <p:graphicEl>
                                              <a:dgm id="{82F51F83-2014-47AA-8D86-85D28C5CAF4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>
                                            <p:graphicEl>
                                              <a:dgm id="{82F51F83-2014-47AA-8D86-85D28C5CAF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graphicEl>
                                              <a:dgm id="{82F51F83-2014-47AA-8D86-85D28C5CAF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D0086327-2D93-447E-A22D-216CDF89A6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graphicEl>
                                              <a:dgm id="{D0086327-2D93-447E-A22D-216CDF89A67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>
                                            <p:graphicEl>
                                              <a:dgm id="{D0086327-2D93-447E-A22D-216CDF89A6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>
                                            <p:graphicEl>
                                              <a:dgm id="{D0086327-2D93-447E-A22D-216CDF89A6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D6DB625-7AEF-405E-91A4-636971D6C3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>
                                            <p:graphicEl>
                                              <a:dgm id="{8D6DB625-7AEF-405E-91A4-636971D6C39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>
                                            <p:graphicEl>
                                              <a:dgm id="{8D6DB625-7AEF-405E-91A4-636971D6C3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>
                                            <p:graphicEl>
                                              <a:dgm id="{8D6DB625-7AEF-405E-91A4-636971D6C3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641C2D06-2D1E-409E-98C7-C5B2039669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">
                                            <p:graphicEl>
                                              <a:dgm id="{641C2D06-2D1E-409E-98C7-C5B2039669D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graphicEl>
                                              <a:dgm id="{641C2D06-2D1E-409E-98C7-C5B2039669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>
                                            <p:graphicEl>
                                              <a:dgm id="{641C2D06-2D1E-409E-98C7-C5B2039669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4506233B-BCA8-4E55-8385-D89E7EC8D6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7">
                                            <p:graphicEl>
                                              <a:dgm id="{4506233B-BCA8-4E55-8385-D89E7EC8D65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>
                                            <p:graphicEl>
                                              <a:dgm id="{4506233B-BCA8-4E55-8385-D89E7EC8D6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>
                                            <p:graphicEl>
                                              <a:dgm id="{4506233B-BCA8-4E55-8385-D89E7EC8D6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60A1CC28-0105-4EF3-A685-B5FC74AA24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7">
                                            <p:graphicEl>
                                              <a:dgm id="{60A1CC28-0105-4EF3-A685-B5FC74AA246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>
                                            <p:graphicEl>
                                              <a:dgm id="{60A1CC28-0105-4EF3-A685-B5FC74AA24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>
                                            <p:graphicEl>
                                              <a:dgm id="{60A1CC28-0105-4EF3-A685-B5FC74AA24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C43046C0-0C6C-4E35-9198-27F68A9531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7">
                                            <p:graphicEl>
                                              <a:dgm id="{C43046C0-0C6C-4E35-9198-27F68A95318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">
                                            <p:graphicEl>
                                              <a:dgm id="{C43046C0-0C6C-4E35-9198-27F68A9531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">
                                            <p:graphicEl>
                                              <a:dgm id="{C43046C0-0C6C-4E35-9198-27F68A9531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973AD3D-ADF1-4FAF-9D48-52B77A2C1D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7">
                                            <p:graphicEl>
                                              <a:dgm id="{8973AD3D-ADF1-4FAF-9D48-52B77A2C1D9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">
                                            <p:graphicEl>
                                              <a:dgm id="{8973AD3D-ADF1-4FAF-9D48-52B77A2C1D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7">
                                            <p:graphicEl>
                                              <a:dgm id="{8973AD3D-ADF1-4FAF-9D48-52B77A2C1D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92549E0-D9AB-49F9-BAAD-70315B476B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7">
                                            <p:graphicEl>
                                              <a:dgm id="{892549E0-D9AB-49F9-BAAD-70315B476BD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7">
                                            <p:graphicEl>
                                              <a:dgm id="{892549E0-D9AB-49F9-BAAD-70315B476B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7">
                                            <p:graphicEl>
                                              <a:dgm id="{892549E0-D9AB-49F9-BAAD-70315B476B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D4B010D9-F62E-4E07-95A9-7452F1A87B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7">
                                            <p:graphicEl>
                                              <a:dgm id="{D4B010D9-F62E-4E07-95A9-7452F1A87BA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7">
                                            <p:graphicEl>
                                              <a:dgm id="{D4B010D9-F62E-4E07-95A9-7452F1A87B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7">
                                            <p:graphicEl>
                                              <a:dgm id="{D4B010D9-F62E-4E07-95A9-7452F1A87B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FEC8C6F9-3F6B-46E1-8F16-C34B54E2E3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7">
                                            <p:graphicEl>
                                              <a:dgm id="{FEC8C6F9-3F6B-46E1-8F16-C34B54E2E30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7">
                                            <p:graphicEl>
                                              <a:dgm id="{FEC8C6F9-3F6B-46E1-8F16-C34B54E2E3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7">
                                            <p:graphicEl>
                                              <a:dgm id="{FEC8C6F9-3F6B-46E1-8F16-C34B54E2E3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FD7901F2-9CA9-4EB1-8ECB-81090824CA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7">
                                            <p:graphicEl>
                                              <a:dgm id="{FD7901F2-9CA9-4EB1-8ECB-81090824CA1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7">
                                            <p:graphicEl>
                                              <a:dgm id="{FD7901F2-9CA9-4EB1-8ECB-81090824CA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7">
                                            <p:graphicEl>
                                              <a:dgm id="{FD7901F2-9CA9-4EB1-8ECB-81090824CA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9FC79C7B-98A4-4016-8FF8-EF80D31123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7">
                                            <p:graphicEl>
                                              <a:dgm id="{9FC79C7B-98A4-4016-8FF8-EF80D31123B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7">
                                            <p:graphicEl>
                                              <a:dgm id="{9FC79C7B-98A4-4016-8FF8-EF80D31123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7">
                                            <p:graphicEl>
                                              <a:dgm id="{9FC79C7B-98A4-4016-8FF8-EF80D31123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D4660899-8F7B-4A73-B943-D0E613586A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7">
                                            <p:graphicEl>
                                              <a:dgm id="{D4660899-8F7B-4A73-B943-D0E613586A2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7">
                                            <p:graphicEl>
                                              <a:dgm id="{D4660899-8F7B-4A73-B943-D0E613586A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7">
                                            <p:graphicEl>
                                              <a:dgm id="{D4660899-8F7B-4A73-B943-D0E613586A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378DFF1-84F8-4EFF-961C-EB9782F053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7">
                                            <p:graphicEl>
                                              <a:dgm id="{2378DFF1-84F8-4EFF-961C-EB9782F053D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7">
                                            <p:graphicEl>
                                              <a:dgm id="{2378DFF1-84F8-4EFF-961C-EB9782F053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7">
                                            <p:graphicEl>
                                              <a:dgm id="{2378DFF1-84F8-4EFF-961C-EB9782F053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58B30DB1-5554-4162-80B9-164E713C8E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7">
                                            <p:graphicEl>
                                              <a:dgm id="{58B30DB1-5554-4162-80B9-164E713C8E9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7">
                                            <p:graphicEl>
                                              <a:dgm id="{58B30DB1-5554-4162-80B9-164E713C8E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7">
                                            <p:graphicEl>
                                              <a:dgm id="{58B30DB1-5554-4162-80B9-164E713C8E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CD70261C-DC0E-4F57-BB49-709D8F1AC7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7">
                                            <p:graphicEl>
                                              <a:dgm id="{CD70261C-DC0E-4F57-BB49-709D8F1AC7D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7">
                                            <p:graphicEl>
                                              <a:dgm id="{CD70261C-DC0E-4F57-BB49-709D8F1AC7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7">
                                            <p:graphicEl>
                                              <a:dgm id="{CD70261C-DC0E-4F57-BB49-709D8F1AC7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9C6C7287-1861-4DB9-909C-81F71E9704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7">
                                            <p:graphicEl>
                                              <a:dgm id="{9C6C7287-1861-4DB9-909C-81F71E9704A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7">
                                            <p:graphicEl>
                                              <a:dgm id="{9C6C7287-1861-4DB9-909C-81F71E9704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7">
                                            <p:graphicEl>
                                              <a:dgm id="{9C6C7287-1861-4DB9-909C-81F71E9704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D0BEF05D-1F21-4080-B8A7-A2E4E62E57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7">
                                            <p:graphicEl>
                                              <a:dgm id="{D0BEF05D-1F21-4080-B8A7-A2E4E62E570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7">
                                            <p:graphicEl>
                                              <a:dgm id="{D0BEF05D-1F21-4080-B8A7-A2E4E62E57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7">
                                            <p:graphicEl>
                                              <a:dgm id="{D0BEF05D-1F21-4080-B8A7-A2E4E62E57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AD703540-F10F-4AD5-A02A-2C98325A84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7">
                                            <p:graphicEl>
                                              <a:dgm id="{AD703540-F10F-4AD5-A02A-2C98325A844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7">
                                            <p:graphicEl>
                                              <a:dgm id="{AD703540-F10F-4AD5-A02A-2C98325A84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7">
                                            <p:graphicEl>
                                              <a:dgm id="{AD703540-F10F-4AD5-A02A-2C98325A84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DB08E35F-0622-417B-ACAA-52E03030CE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7">
                                            <p:graphicEl>
                                              <a:dgm id="{DB08E35F-0622-417B-ACAA-52E03030CEE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7">
                                            <p:graphicEl>
                                              <a:dgm id="{DB08E35F-0622-417B-ACAA-52E03030CE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7">
                                            <p:graphicEl>
                                              <a:dgm id="{DB08E35F-0622-417B-ACAA-52E03030CE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0BDB7AC5-C486-4DA8-9AF9-38FF5A2025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7">
                                            <p:graphicEl>
                                              <a:dgm id="{0BDB7AC5-C486-4DA8-9AF9-38FF5A20256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7">
                                            <p:graphicEl>
                                              <a:dgm id="{0BDB7AC5-C486-4DA8-9AF9-38FF5A2025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7">
                                            <p:graphicEl>
                                              <a:dgm id="{0BDB7AC5-C486-4DA8-9AF9-38FF5A2025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DBB90F65-3D1F-4631-8BD0-E5D76C166A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7">
                                            <p:graphicEl>
                                              <a:dgm id="{DBB90F65-3D1F-4631-8BD0-E5D76C166AA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7">
                                            <p:graphicEl>
                                              <a:dgm id="{DBB90F65-3D1F-4631-8BD0-E5D76C166A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7">
                                            <p:graphicEl>
                                              <a:dgm id="{DBB90F65-3D1F-4631-8BD0-E5D76C166A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797C9B76-CA54-4321-9A10-9E281A50DB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1000"/>
                                        <p:tgtEl>
                                          <p:spTgt spid="7">
                                            <p:graphicEl>
                                              <a:dgm id="{797C9B76-CA54-4321-9A10-9E281A50DB7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7">
                                            <p:graphicEl>
                                              <a:dgm id="{797C9B76-CA54-4321-9A10-9E281A50DB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7">
                                            <p:graphicEl>
                                              <a:dgm id="{797C9B76-CA54-4321-9A10-9E281A50DB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7EFFE4E-FCBB-4E03-844E-CC8BBCEE97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1000"/>
                                        <p:tgtEl>
                                          <p:spTgt spid="7">
                                            <p:graphicEl>
                                              <a:dgm id="{87EFFE4E-FCBB-4E03-844E-CC8BBCEE972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7">
                                            <p:graphicEl>
                                              <a:dgm id="{87EFFE4E-FCBB-4E03-844E-CC8BBCEE97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7">
                                            <p:graphicEl>
                                              <a:dgm id="{87EFFE4E-FCBB-4E03-844E-CC8BBCEE97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591B8315-7393-497D-B908-0BF1689F98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1000"/>
                                        <p:tgtEl>
                                          <p:spTgt spid="7">
                                            <p:graphicEl>
                                              <a:dgm id="{591B8315-7393-497D-B908-0BF1689F98E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7">
                                            <p:graphicEl>
                                              <a:dgm id="{591B8315-7393-497D-B908-0BF1689F98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7">
                                            <p:graphicEl>
                                              <a:dgm id="{591B8315-7393-497D-B908-0BF1689F98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E079053C-1980-4D68-85F0-8EF6D06E20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1000"/>
                                        <p:tgtEl>
                                          <p:spTgt spid="7">
                                            <p:graphicEl>
                                              <a:dgm id="{E079053C-1980-4D68-85F0-8EF6D06E20F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7">
                                            <p:graphicEl>
                                              <a:dgm id="{E079053C-1980-4D68-85F0-8EF6D06E20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7">
                                            <p:graphicEl>
                                              <a:dgm id="{E079053C-1980-4D68-85F0-8EF6D06E20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4D174AF0-3C76-4198-8531-06DA1FCB71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1000"/>
                                        <p:tgtEl>
                                          <p:spTgt spid="7">
                                            <p:graphicEl>
                                              <a:dgm id="{4D174AF0-3C76-4198-8531-06DA1FCB71F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7">
                                            <p:graphicEl>
                                              <a:dgm id="{4D174AF0-3C76-4198-8531-06DA1FCB71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7">
                                            <p:graphicEl>
                                              <a:dgm id="{4D174AF0-3C76-4198-8531-06DA1FCB71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045ADEF4-F592-468E-A637-E2BEA111CC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1000"/>
                                        <p:tgtEl>
                                          <p:spTgt spid="7">
                                            <p:graphicEl>
                                              <a:dgm id="{045ADEF4-F592-468E-A637-E2BEA111CCF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7">
                                            <p:graphicEl>
                                              <a:dgm id="{045ADEF4-F592-468E-A637-E2BEA111CC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7">
                                            <p:graphicEl>
                                              <a:dgm id="{045ADEF4-F592-468E-A637-E2BEA111CC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63BC3735-31EE-407C-9363-F24D5DC21D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1000"/>
                                        <p:tgtEl>
                                          <p:spTgt spid="7">
                                            <p:graphicEl>
                                              <a:dgm id="{63BC3735-31EE-407C-9363-F24D5DC21D4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7">
                                            <p:graphicEl>
                                              <a:dgm id="{63BC3735-31EE-407C-9363-F24D5DC21D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7">
                                            <p:graphicEl>
                                              <a:dgm id="{63BC3735-31EE-407C-9363-F24D5DC21D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63B4D863-C654-4B2F-8211-561F328627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1000"/>
                                        <p:tgtEl>
                                          <p:spTgt spid="7">
                                            <p:graphicEl>
                                              <a:dgm id="{63B4D863-C654-4B2F-8211-561F328627D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7">
                                            <p:graphicEl>
                                              <a:dgm id="{63B4D863-C654-4B2F-8211-561F328627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7">
                                            <p:graphicEl>
                                              <a:dgm id="{63B4D863-C654-4B2F-8211-561F328627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DF7AC7AC-8F30-4983-BCCF-855284D663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1000"/>
                                        <p:tgtEl>
                                          <p:spTgt spid="7">
                                            <p:graphicEl>
                                              <a:dgm id="{DF7AC7AC-8F30-4983-BCCF-855284D6632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7">
                                            <p:graphicEl>
                                              <a:dgm id="{DF7AC7AC-8F30-4983-BCCF-855284D663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7">
                                            <p:graphicEl>
                                              <a:dgm id="{DF7AC7AC-8F30-4983-BCCF-855284D663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D596488-9F58-4DF5-B4C1-5FB1817A9F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4" dur="1000"/>
                                        <p:tgtEl>
                                          <p:spTgt spid="7">
                                            <p:graphicEl>
                                              <a:dgm id="{2D596488-9F58-4DF5-B4C1-5FB1817A9F8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5" dur="1000" fill="hold"/>
                                        <p:tgtEl>
                                          <p:spTgt spid="7">
                                            <p:graphicEl>
                                              <a:dgm id="{2D596488-9F58-4DF5-B4C1-5FB1817A9F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1000" fill="hold"/>
                                        <p:tgtEl>
                                          <p:spTgt spid="7">
                                            <p:graphicEl>
                                              <a:dgm id="{2D596488-9F58-4DF5-B4C1-5FB1817A9F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E3B1FE81-AA65-440C-B69C-A7103D383E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1000"/>
                                        <p:tgtEl>
                                          <p:spTgt spid="7">
                                            <p:graphicEl>
                                              <a:dgm id="{E3B1FE81-AA65-440C-B69C-A7103D383EE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0" dur="1000" fill="hold"/>
                                        <p:tgtEl>
                                          <p:spTgt spid="7">
                                            <p:graphicEl>
                                              <a:dgm id="{E3B1FE81-AA65-440C-B69C-A7103D383E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1000" fill="hold"/>
                                        <p:tgtEl>
                                          <p:spTgt spid="7">
                                            <p:graphicEl>
                                              <a:dgm id="{E3B1FE81-AA65-440C-B69C-A7103D383E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one"/>
        </p:bldSub>
      </p:bldGraphic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990600"/>
          </a:xfrm>
        </p:spPr>
        <p:txBody>
          <a:bodyPr>
            <a:normAutofit/>
          </a:bodyPr>
          <a:lstStyle/>
          <a:p>
            <a:r>
              <a:rPr lang="en-US" dirty="0"/>
              <a:t>PYETJE</a:t>
            </a:r>
            <a:endParaRPr lang="sq-A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Cila</a:t>
            </a:r>
            <a:r>
              <a:rPr lang="en-US" dirty="0"/>
              <a:t> </a:t>
            </a:r>
            <a:r>
              <a:rPr lang="en-US" dirty="0" err="1"/>
              <a:t>eshte</a:t>
            </a:r>
            <a:r>
              <a:rPr lang="en-US" dirty="0"/>
              <a:t> </a:t>
            </a:r>
            <a:r>
              <a:rPr lang="en-US" dirty="0" err="1"/>
              <a:t>esenca</a:t>
            </a:r>
            <a:r>
              <a:rPr lang="en-US" dirty="0"/>
              <a:t> e STRATEGJISË?</a:t>
            </a:r>
            <a:endParaRPr lang="sq-AL" dirty="0"/>
          </a:p>
        </p:txBody>
      </p:sp>
      <p:pic>
        <p:nvPicPr>
          <p:cNvPr id="14338" name="Picture 2" descr="115&#10;Ku ne jemi?&#10;Ku ne duhet&#10;të jemi?&#10;Kur?&#10;Mënyra më e mirë për&#10;të kaluar nga A në B&#10;=&#10;ESENCA E STRATEGJISË&#10;Pika A&#10;Pika B&#10;E...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342"/>
          <a:stretch/>
        </p:blipFill>
        <p:spPr bwMode="auto">
          <a:xfrm>
            <a:off x="228600" y="1981200"/>
            <a:ext cx="6400800" cy="358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5685066"/>
      </p:ext>
    </p:extLst>
  </p:cSld>
  <p:clrMapOvr>
    <a:masterClrMapping/>
  </p:clrMapOvr>
  <p:transition spd="slow"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PYETJE</a:t>
            </a:r>
            <a:endParaRPr lang="sq-AL" sz="4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defRPr/>
            </a:pPr>
            <a:fld id="{F5416E90-2C0A-4D85-9F6D-945439F458C5}" type="datetime1">
              <a:rPr lang="en-US" smtClean="0"/>
              <a:t>31.10.2018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Menaxhimi    Prof: Blerim Morina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2F6930-5475-4E3B-AA1F-2B330B3CAB58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8229600" cy="48006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sq-AL" dirty="0"/>
              <a:t>	</a:t>
            </a:r>
            <a:r>
              <a:rPr lang="en-US" dirty="0" err="1"/>
              <a:t>Cka</a:t>
            </a:r>
            <a:r>
              <a:rPr lang="en-US" dirty="0"/>
              <a:t> jane </a:t>
            </a:r>
            <a:r>
              <a:rPr lang="en-US" dirty="0" err="1"/>
              <a:t>qellimet</a:t>
            </a:r>
            <a:r>
              <a:rPr lang="en-US" dirty="0"/>
              <a:t> e </a:t>
            </a:r>
            <a:r>
              <a:rPr lang="en-US" dirty="0" err="1"/>
              <a:t>organizates</a:t>
            </a:r>
            <a:r>
              <a:rPr lang="en-US" dirty="0"/>
              <a:t>?</a:t>
            </a:r>
          </a:p>
          <a:p>
            <a:pPr algn="just">
              <a:buNone/>
            </a:pPr>
            <a:endParaRPr lang="en-US" sz="2800" b="1" i="1" dirty="0">
              <a:solidFill>
                <a:srgbClr val="C00000"/>
              </a:solidFill>
            </a:endParaRPr>
          </a:p>
          <a:p>
            <a:pPr algn="just">
              <a:buNone/>
            </a:pPr>
            <a:r>
              <a:rPr lang="sq-AL" sz="2800" b="1" i="1" dirty="0">
                <a:solidFill>
                  <a:srgbClr val="C00000"/>
                </a:solidFill>
              </a:rPr>
              <a:t>Qëllimet e organizatës </a:t>
            </a:r>
            <a:r>
              <a:rPr lang="sq-AL" sz="2800" b="1" i="1" dirty="0">
                <a:solidFill>
                  <a:schemeClr val="accent2">
                    <a:lumMod val="50000"/>
                  </a:schemeClr>
                </a:solidFill>
              </a:rPr>
              <a:t>janë gjendje ku ajo dëshiron të arrijë në ët ardhmen dhe kah e cila janë të orientuara aktivitetet  e planifikuara.</a:t>
            </a:r>
          </a:p>
          <a:p>
            <a:pPr algn="just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82726695"/>
      </p:ext>
    </p:extLst>
  </p:cSld>
  <p:clrMapOvr>
    <a:masterClrMapping/>
  </p:clrMapOvr>
  <p:transition spd="slow"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PYETJE</a:t>
            </a:r>
            <a:endParaRPr lang="sq-AL" sz="4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defRPr/>
            </a:pPr>
            <a:fld id="{F5416E90-2C0A-4D85-9F6D-945439F458C5}" type="datetime1">
              <a:rPr lang="en-US" smtClean="0"/>
              <a:t>31.10.2018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Menaxhimi    Prof: Blerim Morina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2F6930-5475-4E3B-AA1F-2B330B3CAB58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66800"/>
            <a:ext cx="8229600" cy="18288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sq-AL" dirty="0"/>
              <a:t>	</a:t>
            </a:r>
            <a:endParaRPr lang="en-US" dirty="0"/>
          </a:p>
          <a:p>
            <a:pPr algn="just">
              <a:buNone/>
            </a:pPr>
            <a:r>
              <a:rPr lang="en-US" sz="2800" dirty="0" err="1"/>
              <a:t>T</a:t>
            </a:r>
            <a:r>
              <a:rPr lang="en-US" sz="2400" dirty="0" err="1"/>
              <a:t>hemi</a:t>
            </a:r>
            <a:r>
              <a:rPr lang="en-US" sz="2400" dirty="0"/>
              <a:t> </a:t>
            </a:r>
            <a:r>
              <a:rPr lang="en-US" sz="2400" dirty="0" err="1"/>
              <a:t>qe</a:t>
            </a:r>
            <a:r>
              <a:rPr lang="en-US" sz="2400" dirty="0"/>
              <a:t> </a:t>
            </a:r>
            <a:r>
              <a:rPr lang="en-US" sz="2400" dirty="0" err="1"/>
              <a:t>qellimet</a:t>
            </a:r>
            <a:r>
              <a:rPr lang="en-US" sz="2400" dirty="0"/>
              <a:t> </a:t>
            </a:r>
            <a:r>
              <a:rPr lang="en-US" sz="2400" dirty="0" err="1"/>
              <a:t>duhet</a:t>
            </a:r>
            <a:r>
              <a:rPr lang="en-US" sz="2400" dirty="0"/>
              <a:t> </a:t>
            </a:r>
            <a:r>
              <a:rPr lang="en-US" sz="2400" dirty="0" err="1"/>
              <a:t>te</a:t>
            </a:r>
            <a:r>
              <a:rPr lang="en-US" sz="2400" dirty="0"/>
              <a:t> </a:t>
            </a:r>
            <a:r>
              <a:rPr lang="en-US" sz="2400" dirty="0" err="1"/>
              <a:t>jene</a:t>
            </a:r>
            <a:r>
              <a:rPr lang="en-US" sz="2400" dirty="0"/>
              <a:t> SMART. </a:t>
            </a:r>
            <a:r>
              <a:rPr lang="en-US" sz="2400" dirty="0" err="1"/>
              <a:t>Qka</a:t>
            </a:r>
            <a:r>
              <a:rPr lang="en-US" sz="2400" dirty="0"/>
              <a:t> </a:t>
            </a:r>
            <a:r>
              <a:rPr lang="en-US" sz="2400" dirty="0" err="1"/>
              <a:t>paraqesin</a:t>
            </a:r>
            <a:r>
              <a:rPr lang="en-US" sz="2400" dirty="0"/>
              <a:t> </a:t>
            </a:r>
            <a:r>
              <a:rPr lang="en-US" sz="2400" dirty="0" err="1"/>
              <a:t>inicialet</a:t>
            </a:r>
            <a:r>
              <a:rPr lang="en-US" sz="2400" dirty="0"/>
              <a:t> e </a:t>
            </a:r>
            <a:r>
              <a:rPr lang="en-US" sz="2400" dirty="0" err="1"/>
              <a:t>meposhtme</a:t>
            </a:r>
            <a:r>
              <a:rPr lang="en-US" sz="2400" dirty="0"/>
              <a:t>?</a:t>
            </a:r>
            <a:endParaRPr lang="sq-AL" sz="2400" dirty="0"/>
          </a:p>
          <a:p>
            <a:pPr lvl="8" algn="just">
              <a:buNone/>
            </a:pPr>
            <a:r>
              <a:rPr lang="sq-AL" sz="2400" b="1" i="1" dirty="0">
                <a:solidFill>
                  <a:srgbClr val="C00000"/>
                </a:solidFill>
              </a:rPr>
              <a:t>S –M –A –R</a:t>
            </a:r>
            <a:r>
              <a:rPr lang="en-US" sz="2400" b="1" i="1" dirty="0">
                <a:solidFill>
                  <a:srgbClr val="C00000"/>
                </a:solidFill>
              </a:rPr>
              <a:t> </a:t>
            </a:r>
            <a:r>
              <a:rPr lang="sq-AL" sz="2400" b="1" i="1" dirty="0">
                <a:solidFill>
                  <a:srgbClr val="C00000"/>
                </a:solidFill>
              </a:rPr>
              <a:t>–T-</a:t>
            </a:r>
            <a:endParaRPr lang="en-US" sz="2400" b="1" i="1" dirty="0">
              <a:solidFill>
                <a:srgbClr val="C00000"/>
              </a:solidFill>
            </a:endParaRPr>
          </a:p>
          <a:p>
            <a:pPr lvl="8" algn="just">
              <a:buNone/>
            </a:pPr>
            <a:endParaRPr lang="en-US" sz="2800" dirty="0"/>
          </a:p>
        </p:txBody>
      </p:sp>
      <p:sp>
        <p:nvSpPr>
          <p:cNvPr id="8" name="Rectangle 7"/>
          <p:cNvSpPr/>
          <p:nvPr/>
        </p:nvSpPr>
        <p:spPr>
          <a:xfrm>
            <a:off x="-762000" y="3124200"/>
            <a:ext cx="67818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8" algn="just">
              <a:buNone/>
            </a:pPr>
            <a:r>
              <a:rPr lang="sq-AL" sz="2400" b="1" i="1" dirty="0">
                <a:solidFill>
                  <a:srgbClr val="C00000"/>
                </a:solidFill>
              </a:rPr>
              <a:t>S – </a:t>
            </a:r>
            <a:r>
              <a:rPr lang="sq-AL" sz="2400" i="1" dirty="0"/>
              <a:t>specifike</a:t>
            </a:r>
          </a:p>
          <a:p>
            <a:pPr lvl="8" algn="just">
              <a:buNone/>
            </a:pPr>
            <a:r>
              <a:rPr lang="sq-AL" sz="2400" b="1" i="1" dirty="0">
                <a:solidFill>
                  <a:srgbClr val="C00000"/>
                </a:solidFill>
              </a:rPr>
              <a:t>M – </a:t>
            </a:r>
            <a:r>
              <a:rPr lang="sq-AL" sz="2400" i="1" dirty="0"/>
              <a:t>matshme</a:t>
            </a:r>
          </a:p>
          <a:p>
            <a:pPr lvl="8" algn="just">
              <a:buNone/>
            </a:pPr>
            <a:r>
              <a:rPr lang="sq-AL" sz="2400" b="1" i="1" dirty="0">
                <a:solidFill>
                  <a:srgbClr val="C00000"/>
                </a:solidFill>
              </a:rPr>
              <a:t>A – </a:t>
            </a:r>
            <a:r>
              <a:rPr lang="sq-AL" sz="2400" i="1" dirty="0"/>
              <a:t>arritshme</a:t>
            </a:r>
          </a:p>
          <a:p>
            <a:pPr lvl="8" algn="just">
              <a:buNone/>
            </a:pPr>
            <a:r>
              <a:rPr lang="sq-AL" sz="2400" b="1" i="1" dirty="0">
                <a:solidFill>
                  <a:srgbClr val="C00000"/>
                </a:solidFill>
              </a:rPr>
              <a:t>R</a:t>
            </a:r>
            <a:r>
              <a:rPr lang="en-US" sz="2400" b="1" i="1" dirty="0">
                <a:solidFill>
                  <a:srgbClr val="C00000"/>
                </a:solidFill>
              </a:rPr>
              <a:t> </a:t>
            </a:r>
            <a:r>
              <a:rPr lang="sq-AL" sz="2400" b="1" i="1" dirty="0">
                <a:solidFill>
                  <a:srgbClr val="C00000"/>
                </a:solidFill>
              </a:rPr>
              <a:t>–</a:t>
            </a:r>
            <a:r>
              <a:rPr lang="sq-AL" sz="2400" i="1" dirty="0"/>
              <a:t> realiste</a:t>
            </a:r>
            <a:endParaRPr lang="en-US" sz="2400" i="1" dirty="0"/>
          </a:p>
          <a:p>
            <a:pPr lvl="8" algn="just">
              <a:buNone/>
            </a:pPr>
            <a:r>
              <a:rPr lang="sq-AL" sz="2400" b="1" i="1" dirty="0">
                <a:solidFill>
                  <a:srgbClr val="C00000"/>
                </a:solidFill>
              </a:rPr>
              <a:t>T- </a:t>
            </a:r>
            <a:r>
              <a:rPr lang="sq-AL" sz="2400" i="1" dirty="0"/>
              <a:t>në korniza kohore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17996489"/>
      </p:ext>
    </p:extLst>
  </p:cSld>
  <p:clrMapOvr>
    <a:masterClrMapping/>
  </p:clrMapOvr>
  <p:transition spd="slow"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62000"/>
          </a:xfrm>
        </p:spPr>
        <p:txBody>
          <a:bodyPr/>
          <a:lstStyle/>
          <a:p>
            <a:pPr lvl="3" algn="ctr"/>
            <a:r>
              <a:rPr lang="en-US" sz="4000" dirty="0"/>
              <a:t>PYETJE</a:t>
            </a:r>
            <a:endParaRPr lang="en-US" b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defRPr/>
            </a:pPr>
            <a:fld id="{338A0222-54FE-471C-B994-75A398CAD09A}" type="datetime1">
              <a:rPr lang="en-US" smtClean="0"/>
              <a:t>31.10.2018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Menaxhimi    Prof: Blerim Morina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2F6930-5475-4E3B-AA1F-2B330B3CAB58}" type="slidenum">
              <a:rPr lang="en-US" smtClean="0"/>
              <a:pPr>
                <a:defRPr/>
              </a:pPr>
              <a:t>49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105401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2600" b="1" dirty="0"/>
              <a:t>	</a:t>
            </a:r>
            <a:r>
              <a:rPr lang="sq-AL" sz="2600" b="1" dirty="0"/>
              <a:t>Qëllimi </a:t>
            </a:r>
            <a:r>
              <a:rPr lang="sq-AL" sz="2600" dirty="0"/>
              <a:t>i një organizate apo subjekti </a:t>
            </a:r>
            <a:r>
              <a:rPr lang="sq-AL" sz="2600" dirty="0">
                <a:solidFill>
                  <a:srgbClr val="0070C0"/>
                </a:solidFill>
              </a:rPr>
              <a:t>paraqet arsyeshmërinë  e ekzistimit të tij</a:t>
            </a:r>
            <a:r>
              <a:rPr lang="sq-AL" sz="2600" dirty="0"/>
              <a:t> (misioni):</a:t>
            </a:r>
            <a:endParaRPr lang="en-US" sz="2600" dirty="0"/>
          </a:p>
          <a:p>
            <a:pPr algn="just">
              <a:buNone/>
            </a:pPr>
            <a:r>
              <a:rPr lang="en-US" dirty="0" err="1"/>
              <a:t>Cilat</a:t>
            </a:r>
            <a:r>
              <a:rPr lang="en-US" dirty="0"/>
              <a:t> jane </a:t>
            </a:r>
            <a:r>
              <a:rPr lang="en-US" dirty="0" err="1"/>
              <a:t>pyetjet</a:t>
            </a:r>
            <a:r>
              <a:rPr lang="en-US" dirty="0"/>
              <a:t> </a:t>
            </a:r>
            <a:r>
              <a:rPr lang="en-US" dirty="0" err="1"/>
              <a:t>qe</a:t>
            </a:r>
            <a:r>
              <a:rPr lang="en-US" dirty="0"/>
              <a:t> </a:t>
            </a:r>
            <a:r>
              <a:rPr lang="en-US" dirty="0" err="1"/>
              <a:t>duhet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arsyetohet</a:t>
            </a:r>
            <a:r>
              <a:rPr lang="en-US" dirty="0"/>
              <a:t> </a:t>
            </a:r>
            <a:r>
              <a:rPr lang="en-US" dirty="0" err="1"/>
              <a:t>nje</a:t>
            </a:r>
            <a:r>
              <a:rPr lang="en-US" dirty="0"/>
              <a:t> </a:t>
            </a:r>
            <a:r>
              <a:rPr lang="en-US" dirty="0" err="1"/>
              <a:t>qellim</a:t>
            </a:r>
            <a:r>
              <a:rPr lang="en-US" dirty="0"/>
              <a:t>?</a:t>
            </a:r>
            <a:endParaRPr lang="en-US" sz="26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sq-AL" sz="2600" b="1" dirty="0">
                <a:solidFill>
                  <a:srgbClr val="002060"/>
                </a:solidFill>
              </a:rPr>
              <a:t>Çfarë </a:t>
            </a:r>
            <a:r>
              <a:rPr lang="sq-AL" sz="2600" dirty="0"/>
              <a:t> </a:t>
            </a:r>
            <a:endParaRPr lang="en-US" i="1" dirty="0">
              <a:solidFill>
                <a:srgbClr val="0070C0"/>
              </a:solidFill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sq-AL" sz="2600" b="1" dirty="0">
                <a:solidFill>
                  <a:srgbClr val="002060"/>
                </a:solidFill>
              </a:rPr>
              <a:t>Cili</a:t>
            </a:r>
            <a:r>
              <a:rPr lang="sq-AL" sz="2600" dirty="0">
                <a:solidFill>
                  <a:srgbClr val="002060"/>
                </a:solidFill>
              </a:rPr>
              <a:t>  </a:t>
            </a:r>
            <a:endParaRPr lang="en-US" i="1" dirty="0">
              <a:solidFill>
                <a:srgbClr val="0070C0"/>
              </a:solidFill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sq-AL" sz="2600" b="1" dirty="0">
                <a:solidFill>
                  <a:srgbClr val="002060"/>
                </a:solidFill>
              </a:rPr>
              <a:t>Si </a:t>
            </a:r>
            <a:endParaRPr lang="en-US" sz="2600" b="1" dirty="0">
              <a:solidFill>
                <a:srgbClr val="002060"/>
              </a:solidFill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sq-AL" sz="2600" b="1" dirty="0">
                <a:solidFill>
                  <a:srgbClr val="002060"/>
                </a:solidFill>
              </a:rPr>
              <a:t>Pse</a:t>
            </a:r>
            <a:endParaRPr lang="en-US" sz="2600" b="1" dirty="0">
              <a:solidFill>
                <a:srgbClr val="002060"/>
              </a:solidFill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rgbClr val="FF0000"/>
                </a:solidFill>
              </a:rPr>
              <a:t>Me </a:t>
            </a:r>
            <a:r>
              <a:rPr lang="en-US" b="1" dirty="0" err="1">
                <a:solidFill>
                  <a:srgbClr val="FF0000"/>
                </a:solidFill>
              </a:rPr>
              <a:t>qka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lidhetn</a:t>
            </a:r>
            <a:r>
              <a:rPr lang="en-US" b="1" dirty="0">
                <a:solidFill>
                  <a:srgbClr val="FF0000"/>
                </a:solidFill>
              </a:rPr>
              <a:t> keto </a:t>
            </a:r>
            <a:r>
              <a:rPr lang="en-US" b="1" dirty="0" err="1">
                <a:solidFill>
                  <a:srgbClr val="FF0000"/>
                </a:solidFill>
              </a:rPr>
              <a:t>pyetje</a:t>
            </a:r>
            <a:r>
              <a:rPr lang="en-US" b="1" dirty="0">
                <a:solidFill>
                  <a:srgbClr val="FF0000"/>
                </a:solidFill>
              </a:rPr>
              <a:t>?</a:t>
            </a:r>
            <a:endParaRPr lang="sq-AL" sz="26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905000" y="2590800"/>
            <a:ext cx="5181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sq-AL" b="1" i="1" dirty="0">
                <a:solidFill>
                  <a:srgbClr val="0070C0"/>
                </a:solidFill>
              </a:rPr>
              <a:t>(plotësimi i nevojave) ?</a:t>
            </a:r>
            <a:endParaRPr lang="en-US" b="1" i="1" dirty="0">
              <a:solidFill>
                <a:srgbClr val="0070C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828800" y="3048000"/>
            <a:ext cx="5181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sq-AL" b="1" i="1" dirty="0">
                <a:solidFill>
                  <a:srgbClr val="0070C0"/>
                </a:solidFill>
              </a:rPr>
              <a:t>(tregut që i shërben) ?</a:t>
            </a:r>
            <a:endParaRPr lang="en-US" b="1" i="1" dirty="0">
              <a:solidFill>
                <a:srgbClr val="0070C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600200" y="3516868"/>
            <a:ext cx="5181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sq-AL" b="1" dirty="0">
                <a:solidFill>
                  <a:srgbClr val="002060"/>
                </a:solidFill>
              </a:rPr>
              <a:t> </a:t>
            </a:r>
            <a:r>
              <a:rPr lang="sq-AL" b="1" i="1" dirty="0">
                <a:solidFill>
                  <a:srgbClr val="0070C0"/>
                </a:solidFill>
              </a:rPr>
              <a:t>( ti arrijë qëllimet) ?</a:t>
            </a:r>
            <a:endParaRPr lang="en-US" b="1" i="1" dirty="0">
              <a:solidFill>
                <a:srgbClr val="0070C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600200" y="4027527"/>
            <a:ext cx="5181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sq-AL" b="1" i="1" dirty="0">
                <a:solidFill>
                  <a:srgbClr val="0070C0"/>
                </a:solidFill>
              </a:rPr>
              <a:t>( ekziston –cili është roli I saj në shoqëri) ?</a:t>
            </a:r>
            <a:endParaRPr lang="sq-AL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6848691"/>
      </p:ext>
    </p:extLst>
  </p:cSld>
  <p:clrMapOvr>
    <a:masterClrMapping/>
  </p:clrMapOvr>
  <p:transition spd="slow"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  <p:bldP spid="8" grpId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sq-AL" sz="4000" b="1" dirty="0">
                <a:solidFill>
                  <a:srgbClr val="002060"/>
                </a:solidFill>
              </a:rPr>
              <a:t>Përkufizime të planifikimit</a:t>
            </a:r>
            <a:r>
              <a:rPr lang="sq-AL" sz="4000" dirty="0">
                <a:solidFill>
                  <a:srgbClr val="002060"/>
                </a:solidFill>
              </a:rPr>
              <a:t> </a:t>
            </a:r>
            <a:endParaRPr lang="en-US" sz="40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48CABFF-F1B9-408A-BB8B-57EEF83A6327}" type="datetime1">
              <a:rPr lang="en-US" smtClean="0"/>
              <a:t>31.10.2018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Menaxhimi    Prof: Blerim Morina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2F6930-5475-4E3B-AA1F-2B330B3CAB5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029200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sq-AL" sz="3000" b="1" i="1" dirty="0">
                <a:solidFill>
                  <a:srgbClr val="0070C0"/>
                </a:solidFill>
              </a:rPr>
              <a:t>Qasje të ndryshme</a:t>
            </a:r>
            <a:endParaRPr lang="en-US" sz="3000" b="1" i="1" dirty="0">
              <a:solidFill>
                <a:srgbClr val="0070C0"/>
              </a:solidFill>
            </a:endParaRPr>
          </a:p>
          <a:p>
            <a:pPr algn="just">
              <a:buNone/>
            </a:pPr>
            <a:endParaRPr lang="sq-AL" sz="2800" b="1" i="1" dirty="0">
              <a:solidFill>
                <a:schemeClr val="bg2">
                  <a:lumMod val="25000"/>
                </a:schemeClr>
              </a:solidFill>
            </a:endParaRPr>
          </a:p>
          <a:p>
            <a:pPr algn="just">
              <a:buFont typeface="Wingdings" pitchFamily="2" charset="2"/>
              <a:buChar char="ü"/>
            </a:pPr>
            <a:r>
              <a:rPr lang="sq-AL" b="1" i="1" dirty="0">
                <a:solidFill>
                  <a:schemeClr val="bg2">
                    <a:lumMod val="25000"/>
                  </a:schemeClr>
                </a:solidFill>
              </a:rPr>
              <a:t>Planifikimi</a:t>
            </a:r>
            <a:r>
              <a:rPr lang="sq-AL" b="1" i="1" dirty="0">
                <a:solidFill>
                  <a:srgbClr val="002060"/>
                </a:solidFill>
              </a:rPr>
              <a:t> </a:t>
            </a:r>
            <a:r>
              <a:rPr lang="sq-AL" b="1" i="1" dirty="0">
                <a:solidFill>
                  <a:schemeClr val="accent5">
                    <a:lumMod val="50000"/>
                  </a:schemeClr>
                </a:solidFill>
              </a:rPr>
              <a:t>paraqet procesin e aktiviteteve lidhur me pyetjet: </a:t>
            </a:r>
            <a:r>
              <a:rPr lang="sq-AL" b="1" i="1" dirty="0">
                <a:solidFill>
                  <a:srgbClr val="0070C0"/>
                </a:solidFill>
              </a:rPr>
              <a:t>çka, si , kush </a:t>
            </a:r>
            <a:r>
              <a:rPr lang="sq-AL" i="1" dirty="0">
                <a:solidFill>
                  <a:schemeClr val="bg2">
                    <a:lumMod val="10000"/>
                  </a:schemeClr>
                </a:solidFill>
              </a:rPr>
              <a:t>dhe</a:t>
            </a:r>
            <a:r>
              <a:rPr lang="sq-AL" b="1" i="1" dirty="0">
                <a:solidFill>
                  <a:srgbClr val="0070C0"/>
                </a:solidFill>
              </a:rPr>
              <a:t> kur </a:t>
            </a:r>
            <a:r>
              <a:rPr lang="sq-AL" b="1" i="1" dirty="0">
                <a:solidFill>
                  <a:schemeClr val="accent5">
                    <a:lumMod val="50000"/>
                  </a:schemeClr>
                </a:solidFill>
              </a:rPr>
              <a:t>, para se të ndërmerren aksione menaxheriale.</a:t>
            </a:r>
          </a:p>
          <a:p>
            <a:pPr algn="just">
              <a:buNone/>
            </a:pPr>
            <a:endParaRPr lang="en-US" b="1" i="1" dirty="0">
              <a:solidFill>
                <a:srgbClr val="002060"/>
              </a:solidFill>
            </a:endParaRPr>
          </a:p>
          <a:p>
            <a:pPr algn="just">
              <a:buFont typeface="Wingdings" pitchFamily="2" charset="2"/>
              <a:buChar char="ü"/>
            </a:pPr>
            <a:r>
              <a:rPr lang="sq-AL" b="1" i="1" dirty="0">
                <a:solidFill>
                  <a:schemeClr val="bg2">
                    <a:lumMod val="25000"/>
                  </a:schemeClr>
                </a:solidFill>
              </a:rPr>
              <a:t>Planifikimi</a:t>
            </a:r>
            <a:r>
              <a:rPr lang="sq-AL" i="1" dirty="0">
                <a:solidFill>
                  <a:srgbClr val="0070C0"/>
                </a:solidFill>
              </a:rPr>
              <a:t> </a:t>
            </a:r>
            <a:r>
              <a:rPr lang="sq-AL" i="1" dirty="0"/>
              <a:t>përfshin</a:t>
            </a:r>
            <a:r>
              <a:rPr lang="sq-AL" i="1" dirty="0">
                <a:solidFill>
                  <a:srgbClr val="0070C0"/>
                </a:solidFill>
              </a:rPr>
              <a:t> </a:t>
            </a:r>
            <a:r>
              <a:rPr lang="sq-AL" b="1" i="1" dirty="0">
                <a:solidFill>
                  <a:srgbClr val="0070C0"/>
                </a:solidFill>
              </a:rPr>
              <a:t>përcaktimin e objektivave ose të qëllimeve të organizatës, </a:t>
            </a:r>
            <a:r>
              <a:rPr lang="sq-AL" b="1" i="1" dirty="0">
                <a:solidFill>
                  <a:schemeClr val="accent4">
                    <a:lumMod val="50000"/>
                  </a:schemeClr>
                </a:solidFill>
              </a:rPr>
              <a:t>vendosjen e një strategjie të përgjithshme për arritjen e këtyre qëllimeve </a:t>
            </a:r>
            <a:r>
              <a:rPr lang="sq-AL" b="1" i="1" dirty="0">
                <a:solidFill>
                  <a:srgbClr val="0070C0"/>
                </a:solidFill>
              </a:rPr>
              <a:t>dhe </a:t>
            </a:r>
            <a:r>
              <a:rPr lang="sq-AL" b="1" i="1" dirty="0">
                <a:solidFill>
                  <a:srgbClr val="00B0F0"/>
                </a:solidFill>
              </a:rPr>
              <a:t>zhvillimin e një </a:t>
            </a:r>
            <a:r>
              <a:rPr lang="sq-AL" b="1" i="1" dirty="0" err="1">
                <a:solidFill>
                  <a:srgbClr val="00B0F0"/>
                </a:solidFill>
              </a:rPr>
              <a:t>hie</a:t>
            </a:r>
            <a:r>
              <a:rPr lang="en-US" b="1" i="1" dirty="0">
                <a:solidFill>
                  <a:srgbClr val="00B0F0"/>
                </a:solidFill>
              </a:rPr>
              <a:t>a</a:t>
            </a:r>
            <a:r>
              <a:rPr lang="sq-AL" b="1" i="1" dirty="0" err="1">
                <a:solidFill>
                  <a:srgbClr val="00B0F0"/>
                </a:solidFill>
              </a:rPr>
              <a:t>rkie</a:t>
            </a:r>
            <a:r>
              <a:rPr lang="sq-AL" b="1" i="1" dirty="0">
                <a:solidFill>
                  <a:srgbClr val="00B0F0"/>
                </a:solidFill>
              </a:rPr>
              <a:t> </a:t>
            </a:r>
            <a:r>
              <a:rPr lang="sq-AL" b="1" i="1" dirty="0" err="1">
                <a:solidFill>
                  <a:srgbClr val="00B0F0"/>
                </a:solidFill>
              </a:rPr>
              <a:t>gjith</a:t>
            </a:r>
            <a:r>
              <a:rPr lang="en-US" b="1" i="1" dirty="0">
                <a:solidFill>
                  <a:srgbClr val="00B0F0"/>
                </a:solidFill>
              </a:rPr>
              <a:t>ë</a:t>
            </a:r>
            <a:r>
              <a:rPr lang="sq-AL" b="1" i="1" dirty="0">
                <a:solidFill>
                  <a:srgbClr val="00B0F0"/>
                </a:solidFill>
              </a:rPr>
              <a:t>përfshirëse  të planeve për të integruar  dhe koordinuar aktivitet. </a:t>
            </a:r>
            <a:r>
              <a:rPr lang="en-US" b="1" i="1" dirty="0">
                <a:solidFill>
                  <a:srgbClr val="00B0F0"/>
                </a:solidFill>
              </a:rPr>
              <a:t> </a:t>
            </a:r>
            <a:r>
              <a:rPr lang="sq-AL" i="1" dirty="0"/>
              <a:t>Ai merret  pra, me</a:t>
            </a:r>
            <a:endParaRPr lang="en-US" i="1" dirty="0"/>
          </a:p>
          <a:p>
            <a:pPr algn="just">
              <a:buNone/>
            </a:pPr>
            <a:endParaRPr lang="sq-AL" i="1" dirty="0">
              <a:solidFill>
                <a:srgbClr val="0070C0"/>
              </a:solidFill>
            </a:endParaRPr>
          </a:p>
          <a:p>
            <a:pPr lvl="2" algn="just"/>
            <a:r>
              <a:rPr lang="sq-AL" sz="2600" b="1" dirty="0"/>
              <a:t>përfundimet - </a:t>
            </a:r>
            <a:r>
              <a:rPr lang="sq-AL" sz="2600" b="1" i="1" dirty="0">
                <a:solidFill>
                  <a:srgbClr val="C00000"/>
                </a:solidFill>
              </a:rPr>
              <a:t>çfarë duhet bërë ?, </a:t>
            </a:r>
            <a:r>
              <a:rPr lang="sq-AL" sz="2600" dirty="0"/>
              <a:t>si dhe</a:t>
            </a:r>
          </a:p>
          <a:p>
            <a:pPr lvl="2" algn="just"/>
            <a:r>
              <a:rPr lang="sq-AL" sz="2600" b="1" dirty="0"/>
              <a:t>mënyrat  - </a:t>
            </a:r>
            <a:r>
              <a:rPr lang="sq-AL" sz="2600" b="1" i="1" dirty="0">
                <a:solidFill>
                  <a:srgbClr val="C00000"/>
                </a:solidFill>
              </a:rPr>
              <a:t>si do të bëhet ?</a:t>
            </a:r>
            <a:endParaRPr lang="en-US" sz="2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slow"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PYETJE</a:t>
            </a:r>
            <a:endParaRPr lang="en-US" sz="4000" dirty="0">
              <a:solidFill>
                <a:srgbClr val="00206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defRPr/>
            </a:pPr>
            <a:fld id="{ECA3AA4C-DFE4-4AF5-A614-3905C8723A32}" type="datetime1">
              <a:rPr lang="en-US" smtClean="0"/>
              <a:t>31.10.2018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Menaxhimi    Prof: Blerim Morina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2F6930-5475-4E3B-AA1F-2B330B3CAB58}" type="slidenum">
              <a:rPr lang="en-US" smtClean="0"/>
              <a:pPr>
                <a:defRPr/>
              </a:pPr>
              <a:t>50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8229600" cy="5029201"/>
          </a:xfrm>
        </p:spPr>
        <p:txBody>
          <a:bodyPr>
            <a:noAutofit/>
          </a:bodyPr>
          <a:lstStyle/>
          <a:p>
            <a:pPr algn="just"/>
            <a:r>
              <a:rPr lang="en-US" sz="2300" dirty="0" err="1"/>
              <a:t>Cilat</a:t>
            </a:r>
            <a:r>
              <a:rPr lang="en-US" sz="2300" dirty="0"/>
              <a:t> jane q</a:t>
            </a:r>
            <a:r>
              <a:rPr lang="sq-AL" sz="2300" dirty="0"/>
              <a:t>ëllimet të përgjithshme</a:t>
            </a:r>
            <a:r>
              <a:rPr lang="en-US" sz="2300" dirty="0"/>
              <a:t>?</a:t>
            </a:r>
            <a:endParaRPr lang="sq-AL" sz="2300" dirty="0"/>
          </a:p>
          <a:p>
            <a:pPr marL="514350" indent="-514350" algn="just">
              <a:buFont typeface="+mj-lt"/>
              <a:buAutoNum type="romanUcPeriod"/>
            </a:pPr>
            <a:r>
              <a:rPr lang="sq-AL" dirty="0">
                <a:solidFill>
                  <a:srgbClr val="FF0000"/>
                </a:solidFill>
              </a:rPr>
              <a:t>ekonomike </a:t>
            </a:r>
            <a:r>
              <a:rPr lang="sq-AL" dirty="0">
                <a:solidFill>
                  <a:srgbClr val="0070C0"/>
                </a:solidFill>
              </a:rPr>
              <a:t>- zhvillim,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sq-AL" dirty="0">
                <a:solidFill>
                  <a:srgbClr val="0070C0"/>
                </a:solidFill>
              </a:rPr>
              <a:t>rritje, profit ekzistencë</a:t>
            </a:r>
          </a:p>
          <a:p>
            <a:pPr marL="514350" indent="-514350" algn="just">
              <a:buFont typeface="+mj-lt"/>
              <a:buAutoNum type="romanUcPeriod"/>
            </a:pPr>
            <a:r>
              <a:rPr lang="sq-AL" dirty="0">
                <a:solidFill>
                  <a:srgbClr val="FF0000"/>
                </a:solidFill>
              </a:rPr>
              <a:t>shërbyese </a:t>
            </a:r>
            <a:r>
              <a:rPr lang="sq-AL" dirty="0">
                <a:solidFill>
                  <a:srgbClr val="0070C0"/>
                </a:solidFill>
              </a:rPr>
              <a:t>– krijimi i dobishmërisë për shoqërinë</a:t>
            </a:r>
          </a:p>
          <a:p>
            <a:pPr marL="514350" indent="-514350" algn="just">
              <a:buFont typeface="+mj-lt"/>
              <a:buAutoNum type="romanUcPeriod"/>
            </a:pPr>
            <a:r>
              <a:rPr lang="sq-AL" dirty="0">
                <a:solidFill>
                  <a:srgbClr val="FF0000"/>
                </a:solidFill>
              </a:rPr>
              <a:t>personale </a:t>
            </a:r>
            <a:r>
              <a:rPr lang="sq-AL" dirty="0">
                <a:solidFill>
                  <a:srgbClr val="0070C0"/>
                </a:solidFill>
              </a:rPr>
              <a:t>– qëllimet  individuale ose gupore në organizatë</a:t>
            </a:r>
            <a:endParaRPr lang="sq-AL" sz="2300" dirty="0"/>
          </a:p>
          <a:p>
            <a:pPr algn="just"/>
            <a:r>
              <a:rPr lang="sq-AL" sz="2200" dirty="0">
                <a:solidFill>
                  <a:srgbClr val="FF0000"/>
                </a:solidFill>
              </a:rPr>
              <a:t>Qëllimet në biznes </a:t>
            </a:r>
            <a:r>
              <a:rPr lang="sq-AL" sz="2200" dirty="0"/>
              <a:t>paraqesin </a:t>
            </a:r>
            <a:r>
              <a:rPr lang="sq-AL" sz="2200" dirty="0">
                <a:solidFill>
                  <a:srgbClr val="00B050"/>
                </a:solidFill>
              </a:rPr>
              <a:t>krijimin e vlerave</a:t>
            </a:r>
            <a:r>
              <a:rPr lang="sq-AL" sz="2200" dirty="0"/>
              <a:t>, ndërsa</a:t>
            </a:r>
            <a:r>
              <a:rPr lang="sq-AL" sz="2200" dirty="0">
                <a:solidFill>
                  <a:srgbClr val="0070C0"/>
                </a:solidFill>
              </a:rPr>
              <a:t> fitimi </a:t>
            </a:r>
            <a:r>
              <a:rPr lang="sq-AL" sz="2200" dirty="0"/>
              <a:t>paraqet </a:t>
            </a:r>
            <a:r>
              <a:rPr lang="sq-AL" sz="2200" dirty="0">
                <a:solidFill>
                  <a:schemeClr val="accent4">
                    <a:lumMod val="50000"/>
                  </a:schemeClr>
                </a:solidFill>
              </a:rPr>
              <a:t>rezultatet e realizimit </a:t>
            </a:r>
            <a:r>
              <a:rPr lang="sq-AL" sz="2200" dirty="0"/>
              <a:t>të suksesshëm të qëllimeve –</a:t>
            </a:r>
            <a:r>
              <a:rPr lang="sq-AL" sz="2200" dirty="0">
                <a:solidFill>
                  <a:srgbClr val="FF0000"/>
                </a:solidFill>
              </a:rPr>
              <a:t> </a:t>
            </a:r>
            <a:r>
              <a:rPr lang="en-US" sz="2200" dirty="0" err="1">
                <a:solidFill>
                  <a:srgbClr val="FF0000"/>
                </a:solidFill>
              </a:rPr>
              <a:t>cilat</a:t>
            </a:r>
            <a:r>
              <a:rPr lang="en-US" sz="2200" dirty="0">
                <a:solidFill>
                  <a:srgbClr val="FF0000"/>
                </a:solidFill>
              </a:rPr>
              <a:t> jane </a:t>
            </a:r>
            <a:r>
              <a:rPr lang="en-US" sz="2200" dirty="0" err="1">
                <a:solidFill>
                  <a:srgbClr val="FF0000"/>
                </a:solidFill>
              </a:rPr>
              <a:t>ketu</a:t>
            </a:r>
            <a:r>
              <a:rPr lang="en-US" sz="2200" dirty="0">
                <a:solidFill>
                  <a:srgbClr val="FF0000"/>
                </a:solidFill>
              </a:rPr>
              <a:t> </a:t>
            </a:r>
            <a:r>
              <a:rPr lang="sq-AL" sz="2200" dirty="0">
                <a:solidFill>
                  <a:srgbClr val="FF0000"/>
                </a:solidFill>
              </a:rPr>
              <a:t>qëllimi</a:t>
            </a:r>
            <a:r>
              <a:rPr lang="en-US" sz="2200" dirty="0">
                <a:solidFill>
                  <a:srgbClr val="FF0000"/>
                </a:solidFill>
              </a:rPr>
              <a:t>e</a:t>
            </a:r>
            <a:r>
              <a:rPr lang="sq-AL" sz="2200" dirty="0">
                <a:solidFill>
                  <a:srgbClr val="FF0000"/>
                </a:solidFill>
              </a:rPr>
              <a:t>:</a:t>
            </a:r>
          </a:p>
          <a:p>
            <a:pPr lvl="4">
              <a:buNone/>
            </a:pPr>
            <a:r>
              <a:rPr lang="sq-AL" sz="2300" i="1" dirty="0">
                <a:solidFill>
                  <a:srgbClr val="002060"/>
                </a:solidFill>
              </a:rPr>
              <a:t> -</a:t>
            </a:r>
            <a:r>
              <a:rPr lang="sq-AL" sz="2300" i="1" dirty="0">
                <a:solidFill>
                  <a:srgbClr val="FF0000"/>
                </a:solidFill>
              </a:rPr>
              <a:t>Qëllimi për të arritur fitim</a:t>
            </a:r>
          </a:p>
          <a:p>
            <a:pPr lvl="4">
              <a:buNone/>
            </a:pPr>
            <a:r>
              <a:rPr lang="sq-AL" sz="2300" i="1" dirty="0">
                <a:solidFill>
                  <a:srgbClr val="FF0000"/>
                </a:solidFill>
              </a:rPr>
              <a:t>- Ekzistenca</a:t>
            </a:r>
          </a:p>
          <a:p>
            <a:pPr lvl="4">
              <a:buNone/>
            </a:pPr>
            <a:r>
              <a:rPr lang="sq-AL" sz="2300" i="1" dirty="0">
                <a:solidFill>
                  <a:srgbClr val="FF0000"/>
                </a:solidFill>
              </a:rPr>
              <a:t>- Shtimi</a:t>
            </a:r>
          </a:p>
          <a:p>
            <a:pPr lvl="4">
              <a:buNone/>
            </a:pPr>
            <a:r>
              <a:rPr lang="sq-AL" sz="2300" i="1" dirty="0">
                <a:solidFill>
                  <a:srgbClr val="FF0000"/>
                </a:solidFill>
              </a:rPr>
              <a:t>- Pozita e caktuar në treg</a:t>
            </a:r>
          </a:p>
          <a:p>
            <a:pPr lvl="4">
              <a:buNone/>
            </a:pPr>
            <a:r>
              <a:rPr lang="sq-AL" sz="2300" i="1" dirty="0">
                <a:solidFill>
                  <a:srgbClr val="FF0000"/>
                </a:solidFill>
              </a:rPr>
              <a:t>- Të ardhurat në kapitalin e deponuar, etj</a:t>
            </a:r>
            <a:r>
              <a:rPr lang="sq-AL" sz="2300" dirty="0">
                <a:solidFill>
                  <a:srgbClr val="FF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06939494"/>
      </p:ext>
    </p:extLst>
  </p:cSld>
  <p:clrMapOvr>
    <a:masterClrMapping/>
  </p:clrMapOvr>
  <p:transition spd="slow"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62000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PYETJE</a:t>
            </a:r>
            <a:endParaRPr lang="en-US" sz="4000" dirty="0">
              <a:solidFill>
                <a:srgbClr val="00206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defRPr/>
            </a:pPr>
            <a:fld id="{398EBCC5-992D-4337-93B6-58CECCD25400}" type="datetime1">
              <a:rPr lang="en-US" smtClean="0"/>
              <a:t>31.10.2018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Menaxhimi    Prof: Blerim Morina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2F6930-5475-4E3B-AA1F-2B330B3CAB58}" type="slidenum">
              <a:rPr lang="en-US" smtClean="0"/>
              <a:pPr>
                <a:defRPr/>
              </a:pPr>
              <a:t>51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219200"/>
            <a:ext cx="8229600" cy="510540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dirty="0"/>
              <a:t>	</a:t>
            </a:r>
            <a:r>
              <a:rPr lang="sq-AL" sz="2800" b="1" dirty="0" err="1"/>
              <a:t>P.Dru</a:t>
            </a:r>
            <a:r>
              <a:rPr lang="en-US" sz="2800" b="1" dirty="0"/>
              <a:t>c</a:t>
            </a:r>
            <a:r>
              <a:rPr lang="sq-AL" sz="2800" b="1" dirty="0" err="1"/>
              <a:t>ker</a:t>
            </a:r>
            <a:r>
              <a:rPr lang="sq-AL" sz="2800" b="1" dirty="0"/>
              <a:t> </a:t>
            </a:r>
            <a:r>
              <a:rPr lang="en-US" sz="2800" b="1" dirty="0"/>
              <a:t> </a:t>
            </a:r>
            <a:r>
              <a:rPr lang="sq-AL" sz="2800" dirty="0"/>
              <a:t>propozon </a:t>
            </a:r>
            <a:r>
              <a:rPr lang="sq-AL" sz="2800" dirty="0">
                <a:solidFill>
                  <a:srgbClr val="C00000"/>
                </a:solidFill>
              </a:rPr>
              <a:t>ndarjen e qëllimeve </a:t>
            </a:r>
            <a:r>
              <a:rPr lang="sq-AL" sz="2800" dirty="0">
                <a:solidFill>
                  <a:schemeClr val="tx2"/>
                </a:solidFill>
              </a:rPr>
              <a:t>në tetë fusha</a:t>
            </a:r>
            <a:r>
              <a:rPr lang="en-US" sz="2800" dirty="0"/>
              <a:t>, </a:t>
            </a:r>
            <a:r>
              <a:rPr lang="en-US" sz="2800" dirty="0" err="1"/>
              <a:t>cilat</a:t>
            </a:r>
            <a:r>
              <a:rPr lang="en-US" sz="2800" dirty="0"/>
              <a:t> </a:t>
            </a:r>
            <a:r>
              <a:rPr lang="en-US" sz="2800" dirty="0" err="1"/>
              <a:t>jnae</a:t>
            </a:r>
            <a:r>
              <a:rPr lang="en-US" sz="2800" dirty="0"/>
              <a:t> </a:t>
            </a:r>
            <a:r>
              <a:rPr lang="en-US" sz="2800" dirty="0" err="1"/>
              <a:t>ato</a:t>
            </a:r>
            <a:r>
              <a:rPr lang="en-US" sz="2800" dirty="0"/>
              <a:t>?</a:t>
            </a:r>
          </a:p>
          <a:p>
            <a:pPr>
              <a:buNone/>
            </a:pPr>
            <a:r>
              <a:rPr lang="sq-AL" sz="2400" b="1" i="1" dirty="0">
                <a:solidFill>
                  <a:srgbClr val="0070C0"/>
                </a:solidFill>
              </a:rPr>
              <a:t>1) - Pozita në treg</a:t>
            </a:r>
            <a:endParaRPr lang="en-US" sz="2400" b="1" i="1" dirty="0">
              <a:solidFill>
                <a:srgbClr val="0070C0"/>
              </a:solidFill>
            </a:endParaRPr>
          </a:p>
          <a:p>
            <a:pPr>
              <a:buNone/>
            </a:pPr>
            <a:r>
              <a:rPr lang="sq-AL" sz="2400" b="1" i="1" dirty="0">
                <a:solidFill>
                  <a:srgbClr val="0070C0"/>
                </a:solidFill>
              </a:rPr>
              <a:t>2) - Inovacionet</a:t>
            </a:r>
            <a:endParaRPr lang="en-US" sz="2400" b="1" i="1" dirty="0">
              <a:solidFill>
                <a:srgbClr val="0070C0"/>
              </a:solidFill>
            </a:endParaRPr>
          </a:p>
          <a:p>
            <a:pPr>
              <a:buNone/>
            </a:pPr>
            <a:r>
              <a:rPr lang="sq-AL" sz="2400" b="1" i="1" dirty="0">
                <a:solidFill>
                  <a:srgbClr val="0070C0"/>
                </a:solidFill>
              </a:rPr>
              <a:t>3) - Organizimi</a:t>
            </a:r>
            <a:endParaRPr lang="en-US" sz="2400" b="1" i="1" dirty="0">
              <a:solidFill>
                <a:srgbClr val="0070C0"/>
              </a:solidFill>
            </a:endParaRPr>
          </a:p>
          <a:p>
            <a:pPr>
              <a:buNone/>
            </a:pPr>
            <a:r>
              <a:rPr lang="sq-AL" sz="2400" b="1" i="1" dirty="0">
                <a:solidFill>
                  <a:srgbClr val="0070C0"/>
                </a:solidFill>
              </a:rPr>
              <a:t>4) - Resurset fizike</a:t>
            </a:r>
            <a:endParaRPr lang="en-US" sz="2400" b="1" i="1" dirty="0">
              <a:solidFill>
                <a:srgbClr val="0070C0"/>
              </a:solidFill>
            </a:endParaRPr>
          </a:p>
          <a:p>
            <a:pPr>
              <a:buNone/>
            </a:pPr>
            <a:r>
              <a:rPr lang="sq-AL" sz="2400" b="1" i="1" dirty="0">
                <a:solidFill>
                  <a:srgbClr val="0070C0"/>
                </a:solidFill>
              </a:rPr>
              <a:t>5) - Resurset financiare</a:t>
            </a:r>
            <a:endParaRPr lang="en-US" sz="2400" b="1" i="1" dirty="0">
              <a:solidFill>
                <a:srgbClr val="0070C0"/>
              </a:solidFill>
            </a:endParaRPr>
          </a:p>
          <a:p>
            <a:pPr>
              <a:buNone/>
            </a:pPr>
            <a:r>
              <a:rPr lang="sq-AL" sz="2400" b="1" i="1" dirty="0">
                <a:solidFill>
                  <a:srgbClr val="0070C0"/>
                </a:solidFill>
              </a:rPr>
              <a:t>6) - Përgjegjësia shoqërore</a:t>
            </a:r>
            <a:endParaRPr lang="en-US" sz="2400" b="1" i="1" dirty="0">
              <a:solidFill>
                <a:srgbClr val="0070C0"/>
              </a:solidFill>
            </a:endParaRPr>
          </a:p>
          <a:p>
            <a:pPr>
              <a:buNone/>
            </a:pPr>
            <a:r>
              <a:rPr lang="sq-AL" sz="2400" b="1" i="1" dirty="0">
                <a:solidFill>
                  <a:srgbClr val="0070C0"/>
                </a:solidFill>
              </a:rPr>
              <a:t>7) - Produktiviteti</a:t>
            </a:r>
            <a:endParaRPr lang="en-US" sz="2400" b="1" i="1" dirty="0">
              <a:solidFill>
                <a:srgbClr val="0070C0"/>
              </a:solidFill>
            </a:endParaRPr>
          </a:p>
          <a:p>
            <a:pPr>
              <a:buNone/>
            </a:pPr>
            <a:r>
              <a:rPr lang="sq-AL" sz="2400" b="1" i="1" dirty="0">
                <a:solidFill>
                  <a:srgbClr val="0070C0"/>
                </a:solidFill>
              </a:rPr>
              <a:t>8) - Përgjegjësia </a:t>
            </a:r>
            <a:r>
              <a:rPr lang="sq-AL" sz="2800" b="1" i="1" dirty="0">
                <a:solidFill>
                  <a:srgbClr val="0070C0"/>
                </a:solidFill>
              </a:rPr>
              <a:t>për fitim</a:t>
            </a:r>
            <a:endParaRPr lang="en-US" sz="2800" b="1" i="1" dirty="0">
              <a:solidFill>
                <a:srgbClr val="0070C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0544272"/>
      </p:ext>
    </p:extLst>
  </p:cSld>
  <p:clrMapOvr>
    <a:masterClrMapping/>
  </p:clrMapOvr>
  <p:transition spd="slow"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2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27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27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27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275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275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275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275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62000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PYETJE</a:t>
            </a:r>
            <a:endParaRPr lang="en-US" sz="4000" dirty="0">
              <a:solidFill>
                <a:srgbClr val="00206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defRPr/>
            </a:pPr>
            <a:fld id="{2A380EDF-852C-487E-8682-37D1D26DF605}" type="datetime1">
              <a:rPr lang="en-US" smtClean="0"/>
              <a:t>31.10.2018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Menaxhimi    Prof: Blerim Morina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2F6930-5475-4E3B-AA1F-2B330B3CAB58}" type="slidenum">
              <a:rPr lang="en-US" smtClean="0"/>
              <a:pPr>
                <a:defRPr/>
              </a:pPr>
              <a:t>52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1"/>
            <a:ext cx="8229600" cy="5105400"/>
          </a:xfrm>
        </p:spPr>
        <p:txBody>
          <a:bodyPr/>
          <a:lstStyle/>
          <a:p>
            <a:pPr algn="just">
              <a:buNone/>
            </a:pPr>
            <a:r>
              <a:rPr lang="en-US" sz="2800" dirty="0"/>
              <a:t>	</a:t>
            </a:r>
          </a:p>
          <a:p>
            <a:pPr algn="just">
              <a:buNone/>
            </a:pPr>
            <a:endParaRPr lang="en-US" sz="2800" dirty="0"/>
          </a:p>
          <a:p>
            <a:pPr algn="just">
              <a:buNone/>
            </a:pPr>
            <a:br>
              <a:rPr lang="en-US" sz="2800" dirty="0"/>
            </a:br>
            <a:r>
              <a:rPr lang="en-US" dirty="0" err="1"/>
              <a:t>Cilat</a:t>
            </a:r>
            <a:r>
              <a:rPr lang="en-US" dirty="0"/>
              <a:t> jane </a:t>
            </a:r>
            <a:r>
              <a:rPr lang="en-US" dirty="0" err="1"/>
              <a:t>qellimet</a:t>
            </a:r>
            <a:r>
              <a:rPr lang="en-US" dirty="0"/>
              <a:t> </a:t>
            </a:r>
            <a:r>
              <a:rPr lang="en-US" dirty="0" err="1"/>
              <a:t>sipas</a:t>
            </a:r>
            <a:r>
              <a:rPr lang="en-US" dirty="0"/>
              <a:t> </a:t>
            </a:r>
            <a:r>
              <a:rPr lang="en-US" dirty="0" err="1"/>
              <a:t>barteseve</a:t>
            </a:r>
            <a:r>
              <a:rPr lang="en-US" dirty="0"/>
              <a:t>?</a:t>
            </a:r>
          </a:p>
          <a:p>
            <a:pPr lvl="1">
              <a:buNone/>
            </a:pPr>
            <a:r>
              <a:rPr lang="sq-AL" sz="2600" b="1" i="1" dirty="0">
                <a:solidFill>
                  <a:schemeClr val="bg2">
                    <a:lumMod val="25000"/>
                  </a:schemeClr>
                </a:solidFill>
              </a:rPr>
              <a:t>- aksionarët</a:t>
            </a:r>
            <a:r>
              <a:rPr lang="sq-AL" sz="2600" i="1" dirty="0">
                <a:solidFill>
                  <a:srgbClr val="0070C0"/>
                </a:solidFill>
              </a:rPr>
              <a:t>..........</a:t>
            </a:r>
            <a:r>
              <a:rPr lang="en-US" sz="2600" i="1" dirty="0">
                <a:solidFill>
                  <a:srgbClr val="0070C0"/>
                </a:solidFill>
              </a:rPr>
              <a:t>............................................</a:t>
            </a:r>
            <a:r>
              <a:rPr lang="sq-AL" sz="2600" i="1" dirty="0">
                <a:solidFill>
                  <a:srgbClr val="0070C0"/>
                </a:solidFill>
              </a:rPr>
              <a:t>............</a:t>
            </a:r>
            <a:r>
              <a:rPr lang="en-US" sz="2600" i="1" dirty="0">
                <a:solidFill>
                  <a:srgbClr val="0070C0"/>
                </a:solidFill>
              </a:rPr>
              <a:t> </a:t>
            </a:r>
          </a:p>
          <a:p>
            <a:pPr lvl="1">
              <a:buNone/>
            </a:pPr>
            <a:r>
              <a:rPr lang="sq-AL" sz="2600" b="1" i="1" dirty="0">
                <a:solidFill>
                  <a:schemeClr val="bg2">
                    <a:lumMod val="25000"/>
                  </a:schemeClr>
                </a:solidFill>
              </a:rPr>
              <a:t>- konsumatorët</a:t>
            </a:r>
            <a:r>
              <a:rPr lang="sq-AL" sz="2600" i="1" dirty="0">
                <a:solidFill>
                  <a:srgbClr val="0070C0"/>
                </a:solidFill>
              </a:rPr>
              <a:t>.....</a:t>
            </a:r>
            <a:r>
              <a:rPr lang="en-US" sz="2600" i="1" dirty="0">
                <a:solidFill>
                  <a:srgbClr val="0070C0"/>
                </a:solidFill>
              </a:rPr>
              <a:t>..........................................</a:t>
            </a:r>
            <a:r>
              <a:rPr lang="sq-AL" sz="2600" i="1" dirty="0">
                <a:solidFill>
                  <a:srgbClr val="0070C0"/>
                </a:solidFill>
              </a:rPr>
              <a:t>...........</a:t>
            </a:r>
            <a:r>
              <a:rPr lang="en-US" sz="2600" i="1" dirty="0">
                <a:solidFill>
                  <a:srgbClr val="0070C0"/>
                </a:solidFill>
              </a:rPr>
              <a:t> </a:t>
            </a:r>
          </a:p>
          <a:p>
            <a:pPr lvl="1">
              <a:buNone/>
            </a:pPr>
            <a:r>
              <a:rPr lang="sq-AL" sz="2600" b="1" i="1" dirty="0">
                <a:solidFill>
                  <a:schemeClr val="bg2">
                    <a:lumMod val="25000"/>
                  </a:schemeClr>
                </a:solidFill>
              </a:rPr>
              <a:t>- të punësuarit</a:t>
            </a:r>
            <a:r>
              <a:rPr lang="sq-AL" sz="2600" i="1" dirty="0">
                <a:solidFill>
                  <a:srgbClr val="0070C0"/>
                </a:solidFill>
              </a:rPr>
              <a:t>........</a:t>
            </a:r>
            <a:r>
              <a:rPr lang="en-US" sz="2600" i="1" dirty="0">
                <a:solidFill>
                  <a:srgbClr val="0070C0"/>
                </a:solidFill>
              </a:rPr>
              <a:t>.........................................</a:t>
            </a:r>
            <a:r>
              <a:rPr lang="sq-AL" sz="2600" i="1" dirty="0">
                <a:solidFill>
                  <a:srgbClr val="0070C0"/>
                </a:solidFill>
              </a:rPr>
              <a:t>..........</a:t>
            </a:r>
            <a:r>
              <a:rPr lang="en-US" sz="2600" i="1" dirty="0">
                <a:solidFill>
                  <a:srgbClr val="0070C0"/>
                </a:solidFill>
              </a:rPr>
              <a:t> </a:t>
            </a:r>
          </a:p>
          <a:p>
            <a:pPr lvl="1">
              <a:buNone/>
            </a:pPr>
            <a:r>
              <a:rPr lang="sq-AL" sz="2600" b="1" i="1" dirty="0">
                <a:solidFill>
                  <a:schemeClr val="bg2">
                    <a:lumMod val="25000"/>
                  </a:schemeClr>
                </a:solidFill>
              </a:rPr>
              <a:t>- furnitorët</a:t>
            </a:r>
            <a:r>
              <a:rPr lang="sq-AL" sz="2600" i="1" dirty="0">
                <a:solidFill>
                  <a:srgbClr val="0070C0"/>
                </a:solidFill>
              </a:rPr>
              <a:t>........................</a:t>
            </a:r>
            <a:r>
              <a:rPr lang="en-US" sz="2600" i="1" dirty="0">
                <a:solidFill>
                  <a:srgbClr val="0070C0"/>
                </a:solidFill>
              </a:rPr>
              <a:t>...........................................</a:t>
            </a:r>
          </a:p>
          <a:p>
            <a:pPr lvl="1">
              <a:buNone/>
            </a:pPr>
            <a:r>
              <a:rPr lang="sq-AL" sz="2600" b="1" i="1" dirty="0">
                <a:solidFill>
                  <a:schemeClr val="bg2">
                    <a:lumMod val="25000"/>
                  </a:schemeClr>
                </a:solidFill>
              </a:rPr>
              <a:t>- shoqëria</a:t>
            </a:r>
            <a:r>
              <a:rPr lang="sq-AL" sz="2600" i="1" dirty="0">
                <a:solidFill>
                  <a:srgbClr val="0070C0"/>
                </a:solidFill>
              </a:rPr>
              <a:t>..........................</a:t>
            </a:r>
            <a:r>
              <a:rPr lang="en-US" sz="2600" i="1" dirty="0">
                <a:solidFill>
                  <a:srgbClr val="0070C0"/>
                </a:solidFill>
              </a:rPr>
              <a:t>............................................</a:t>
            </a:r>
          </a:p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819675" y="3059668"/>
            <a:ext cx="24160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q-AL" b="1" i="1" dirty="0">
                <a:solidFill>
                  <a:srgbClr val="C00000"/>
                </a:solidFill>
              </a:rPr>
              <a:t>fitimi dhe devidenda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056919" y="3505200"/>
            <a:ext cx="20954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q-AL" b="1" i="1" dirty="0">
                <a:solidFill>
                  <a:srgbClr val="C00000"/>
                </a:solidFill>
              </a:rPr>
              <a:t>çmimi dhe cilësia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048000" y="396240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lvl="1" fontAlgn="auto">
              <a:spcAft>
                <a:spcPts val="0"/>
              </a:spcAft>
              <a:buFont typeface="Wingdings 3"/>
              <a:buNone/>
            </a:pPr>
            <a:r>
              <a:rPr lang="sq-AL" b="1" i="1" dirty="0">
                <a:solidFill>
                  <a:srgbClr val="C00000"/>
                </a:solidFill>
              </a:rPr>
              <a:t>paga dhe puna e përhershme</a:t>
            </a:r>
            <a:endParaRPr lang="en-US" b="1" i="1" dirty="0">
              <a:solidFill>
                <a:srgbClr val="C0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147406" y="4419600"/>
            <a:ext cx="19800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q-AL" b="1" i="1" dirty="0">
                <a:solidFill>
                  <a:srgbClr val="C00000"/>
                </a:solidFill>
              </a:rPr>
              <a:t>pagesa me kohë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933458" y="4876800"/>
            <a:ext cx="24673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q-AL" b="1" i="1" dirty="0">
                <a:solidFill>
                  <a:srgbClr val="C00000"/>
                </a:solidFill>
              </a:rPr>
              <a:t>kujdesi për </a:t>
            </a:r>
            <a:r>
              <a:rPr lang="en-US" b="1" i="1" dirty="0" err="1">
                <a:solidFill>
                  <a:srgbClr val="C00000"/>
                </a:solidFill>
              </a:rPr>
              <a:t>rrethinen</a:t>
            </a:r>
            <a:endParaRPr 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2233302"/>
      </p:ext>
    </p:extLst>
  </p:cSld>
  <p:clrMapOvr>
    <a:masterClrMapping/>
  </p:clrMapOvr>
  <p:transition spd="slow"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1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6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2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PYETJE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defRPr/>
            </a:pPr>
            <a:fld id="{59D0043B-B810-4086-AEBA-7261800C69E2}" type="datetime1">
              <a:rPr lang="en-US" smtClean="0"/>
              <a:t>31.10.2018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Menaxhimi    Prof: Blerim Morina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2F6930-5475-4E3B-AA1F-2B330B3CAB58}" type="slidenum">
              <a:rPr lang="en-US" smtClean="0"/>
              <a:pPr>
                <a:defRPr/>
              </a:pPr>
              <a:t>53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400" dirty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	</a:t>
            </a:r>
            <a:r>
              <a:rPr lang="sq-AL" sz="2800" b="1" dirty="0">
                <a:solidFill>
                  <a:schemeClr val="accent4">
                    <a:lumMod val="50000"/>
                  </a:schemeClr>
                </a:solidFill>
              </a:rPr>
              <a:t>Hierarkia e qëllimeve bën të mundshme</a:t>
            </a:r>
            <a:r>
              <a:rPr lang="en-US" sz="2800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accent4">
                    <a:lumMod val="50000"/>
                  </a:schemeClr>
                </a:solidFill>
              </a:rPr>
              <a:t>qe</a:t>
            </a:r>
            <a:r>
              <a:rPr lang="en-US" sz="2800" b="1" dirty="0">
                <a:solidFill>
                  <a:schemeClr val="accent4">
                    <a:lumMod val="50000"/>
                  </a:schemeClr>
                </a:solidFill>
              </a:rPr>
              <a:t>:</a:t>
            </a:r>
            <a:endParaRPr lang="en-US" sz="2800" dirty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US" b="1" i="1" dirty="0">
                <a:solidFill>
                  <a:schemeClr val="accent6">
                    <a:lumMod val="50000"/>
                  </a:schemeClr>
                </a:solidFill>
              </a:rPr>
              <a:t>	</a:t>
            </a:r>
            <a:r>
              <a:rPr lang="sq-AL" b="1" i="1" dirty="0">
                <a:solidFill>
                  <a:srgbClr val="0070C0"/>
                </a:solidFill>
              </a:rPr>
              <a:t>a) </a:t>
            </a:r>
            <a:r>
              <a:rPr lang="sq-AL" i="1" dirty="0">
                <a:solidFill>
                  <a:srgbClr val="0070C0"/>
                </a:solidFill>
              </a:rPr>
              <a:t>Integrimin e qëllimeve,</a:t>
            </a:r>
            <a:endParaRPr lang="en-US" i="1" dirty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b="1" i="1" dirty="0">
                <a:solidFill>
                  <a:srgbClr val="0070C0"/>
                </a:solidFill>
              </a:rPr>
              <a:t>	</a:t>
            </a:r>
            <a:r>
              <a:rPr lang="sq-AL" b="1" i="1" dirty="0">
                <a:solidFill>
                  <a:srgbClr val="0070C0"/>
                </a:solidFill>
              </a:rPr>
              <a:t>b) </a:t>
            </a:r>
            <a:r>
              <a:rPr lang="sq-AL" i="1" dirty="0">
                <a:solidFill>
                  <a:srgbClr val="0070C0"/>
                </a:solidFill>
              </a:rPr>
              <a:t>koordinimin dhe shmangien nga mosmarrëveshjet eventuale midis qëllimeve në dobi të qëllimit themelor, dhe</a:t>
            </a:r>
            <a:endParaRPr lang="en-US" i="1" dirty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b="1" i="1" dirty="0">
                <a:solidFill>
                  <a:srgbClr val="0070C0"/>
                </a:solidFill>
              </a:rPr>
              <a:t>	</a:t>
            </a:r>
            <a:r>
              <a:rPr lang="sq-AL" b="1" i="1" dirty="0">
                <a:solidFill>
                  <a:srgbClr val="0070C0"/>
                </a:solidFill>
              </a:rPr>
              <a:t>c) </a:t>
            </a:r>
            <a:r>
              <a:rPr lang="sq-AL" i="1" dirty="0">
                <a:solidFill>
                  <a:srgbClr val="0070C0"/>
                </a:solidFill>
              </a:rPr>
              <a:t>Përcaktimin   e   rendit,   gjendjes   së   rrjetës   hierarkike   të qëllimeve duke pasur parasysh qëllimin themelor të organizatës.</a:t>
            </a:r>
            <a:endParaRPr lang="en-US" i="1" dirty="0">
              <a:solidFill>
                <a:srgbClr val="0070C0"/>
              </a:solidFill>
            </a:endParaRPr>
          </a:p>
          <a:p>
            <a:pPr algn="just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11410488"/>
      </p:ext>
    </p:extLst>
  </p:cSld>
  <p:clrMapOvr>
    <a:masterClrMapping/>
  </p:clrMapOvr>
  <p:transition spd="slow"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PYETJE</a:t>
            </a:r>
            <a:endParaRPr lang="sq-AL" sz="4000" dirty="0">
              <a:solidFill>
                <a:srgbClr val="002060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defRPr/>
            </a:pPr>
            <a:fld id="{64597F53-971B-4A91-B44D-91F38D8F478E}" type="datetime1">
              <a:rPr lang="en-US" smtClean="0"/>
              <a:t>31.10.2018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Menaxhimi    Prof: Blerim Morina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2F6930-5475-4E3B-AA1F-2B330B3CAB58}" type="slidenum">
              <a:rPr lang="en-US" smtClean="0"/>
              <a:pPr>
                <a:defRPr/>
              </a:pPr>
              <a:t>54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8229600" cy="5181600"/>
          </a:xfrm>
        </p:spPr>
        <p:txBody>
          <a:bodyPr>
            <a:normAutofit/>
          </a:bodyPr>
          <a:lstStyle/>
          <a:p>
            <a:pPr marL="274320" lvl="2" indent="-274320" algn="just">
              <a:spcBef>
                <a:spcPts val="600"/>
              </a:spcBef>
              <a:buClr>
                <a:schemeClr val="accent1"/>
              </a:buClr>
              <a:buNone/>
            </a:pPr>
            <a:r>
              <a:rPr lang="en-US" sz="2600" b="1" i="1" dirty="0" err="1">
                <a:solidFill>
                  <a:srgbClr val="0070C0"/>
                </a:solidFill>
              </a:rPr>
              <a:t>Cka</a:t>
            </a:r>
            <a:r>
              <a:rPr lang="en-US" sz="2600" b="1" i="1" dirty="0">
                <a:solidFill>
                  <a:srgbClr val="0070C0"/>
                </a:solidFill>
              </a:rPr>
              <a:t> jane planet?</a:t>
            </a:r>
          </a:p>
          <a:p>
            <a:pPr marL="274320" lvl="2" indent="-274320" algn="just">
              <a:spcBef>
                <a:spcPts val="600"/>
              </a:spcBef>
              <a:buClr>
                <a:schemeClr val="accent1"/>
              </a:buClr>
              <a:buNone/>
            </a:pPr>
            <a:r>
              <a:rPr lang="sq-AL" sz="2600" b="1" i="1" dirty="0">
                <a:solidFill>
                  <a:srgbClr val="FF0000"/>
                </a:solidFill>
              </a:rPr>
              <a:t>Planet</a:t>
            </a:r>
            <a:r>
              <a:rPr lang="sq-AL" sz="2600" i="1" dirty="0">
                <a:solidFill>
                  <a:srgbClr val="FF0000"/>
                </a:solidFill>
              </a:rPr>
              <a:t> janë shprehje e asaj se si duhet të realizohen qëllimet</a:t>
            </a:r>
            <a:r>
              <a:rPr lang="sq-AL" sz="2600" b="1" i="1" dirty="0">
                <a:solidFill>
                  <a:srgbClr val="FF0000"/>
                </a:solidFill>
              </a:rPr>
              <a:t> .</a:t>
            </a:r>
          </a:p>
          <a:p>
            <a:pPr>
              <a:buNone/>
            </a:pPr>
            <a:endParaRPr lang="en-US" b="1" i="1" dirty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US" b="1" i="1" dirty="0" err="1">
                <a:solidFill>
                  <a:srgbClr val="0070C0"/>
                </a:solidFill>
              </a:rPr>
              <a:t>Cka</a:t>
            </a:r>
            <a:r>
              <a:rPr lang="en-US" b="1" i="1" dirty="0">
                <a:solidFill>
                  <a:srgbClr val="0070C0"/>
                </a:solidFill>
              </a:rPr>
              <a:t> </a:t>
            </a:r>
            <a:r>
              <a:rPr lang="en-US" b="1" i="1" dirty="0" err="1">
                <a:solidFill>
                  <a:srgbClr val="0070C0"/>
                </a:solidFill>
              </a:rPr>
              <a:t>percaktohet</a:t>
            </a:r>
            <a:r>
              <a:rPr lang="en-US" b="1" i="1" dirty="0">
                <a:solidFill>
                  <a:srgbClr val="0070C0"/>
                </a:solidFill>
              </a:rPr>
              <a:t> </a:t>
            </a:r>
            <a:r>
              <a:rPr lang="en-US" b="1" i="1" dirty="0" err="1">
                <a:solidFill>
                  <a:srgbClr val="0070C0"/>
                </a:solidFill>
              </a:rPr>
              <a:t>permes</a:t>
            </a:r>
            <a:r>
              <a:rPr lang="en-US" b="1" i="1" dirty="0">
                <a:solidFill>
                  <a:srgbClr val="0070C0"/>
                </a:solidFill>
              </a:rPr>
              <a:t> </a:t>
            </a:r>
            <a:r>
              <a:rPr lang="en-US" b="1" i="1" dirty="0" err="1">
                <a:solidFill>
                  <a:srgbClr val="0070C0"/>
                </a:solidFill>
              </a:rPr>
              <a:t>planeve</a:t>
            </a:r>
            <a:r>
              <a:rPr lang="en-US" b="1" i="1" dirty="0">
                <a:solidFill>
                  <a:srgbClr val="0070C0"/>
                </a:solidFill>
              </a:rPr>
              <a:t>?</a:t>
            </a:r>
            <a:endParaRPr lang="en-US" i="1" dirty="0">
              <a:solidFill>
                <a:srgbClr val="002060"/>
              </a:solidFill>
            </a:endParaRPr>
          </a:p>
          <a:p>
            <a:r>
              <a:rPr lang="sq-AL" sz="2600" i="1" dirty="0">
                <a:solidFill>
                  <a:srgbClr val="FF0000"/>
                </a:solidFill>
              </a:rPr>
              <a:t>Se çka </a:t>
            </a:r>
            <a:r>
              <a:rPr lang="sq-AL" sz="2600" i="1" dirty="0"/>
              <a:t>duhet të realizohet</a:t>
            </a:r>
            <a:endParaRPr lang="en-US" sz="2600" i="1" dirty="0"/>
          </a:p>
          <a:p>
            <a:r>
              <a:rPr lang="sq-AL" sz="2600" i="1" dirty="0">
                <a:solidFill>
                  <a:srgbClr val="FF0000"/>
                </a:solidFill>
              </a:rPr>
              <a:t>Kush</a:t>
            </a:r>
            <a:r>
              <a:rPr lang="sq-AL" sz="2600" i="1" dirty="0"/>
              <a:t> duhet ti kryejë detyrat</a:t>
            </a:r>
            <a:endParaRPr lang="en-US" sz="2600" i="1" dirty="0"/>
          </a:p>
          <a:p>
            <a:r>
              <a:rPr lang="sq-AL" sz="2600" i="1" dirty="0">
                <a:solidFill>
                  <a:srgbClr val="FF0000"/>
                </a:solidFill>
              </a:rPr>
              <a:t>Si</a:t>
            </a:r>
            <a:r>
              <a:rPr lang="sq-AL" sz="2600" i="1" dirty="0"/>
              <a:t> do ti realizojë</a:t>
            </a:r>
            <a:endParaRPr lang="en-US" sz="2600" i="1" dirty="0"/>
          </a:p>
          <a:p>
            <a:r>
              <a:rPr lang="sq-AL" sz="2600" i="1" dirty="0">
                <a:solidFill>
                  <a:srgbClr val="FF0000"/>
                </a:solidFill>
              </a:rPr>
              <a:t>Kohën</a:t>
            </a:r>
            <a:r>
              <a:rPr lang="sq-AL" sz="2600" i="1" dirty="0"/>
              <a:t> kur duhet të realizohen detyrat</a:t>
            </a:r>
          </a:p>
          <a:p>
            <a:pPr marL="274320" lvl="2" indent="-274320" algn="just">
              <a:spcBef>
                <a:spcPts val="600"/>
              </a:spcBef>
              <a:buClr>
                <a:schemeClr val="accent1"/>
              </a:buClr>
              <a:buFont typeface="Wingdings" pitchFamily="2" charset="2"/>
              <a:buChar char="ü"/>
            </a:pPr>
            <a:endParaRPr lang="sq-AL" sz="2300" i="1" dirty="0"/>
          </a:p>
        </p:txBody>
      </p:sp>
    </p:spTree>
    <p:extLst>
      <p:ext uri="{BB962C8B-B14F-4D97-AF65-F5344CB8AC3E}">
        <p14:creationId xmlns:p14="http://schemas.microsoft.com/office/powerpoint/2010/main" val="3325848906"/>
      </p:ext>
    </p:extLst>
  </p:cSld>
  <p:clrMapOvr>
    <a:masterClrMapping/>
  </p:clrMapOvr>
  <p:transition spd="slow"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Image result for plan in managemen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4419600"/>
            <a:ext cx="2171700" cy="144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PYETJE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defRPr/>
            </a:pPr>
            <a:fld id="{1E688E7A-EC51-43EA-B3CA-B5A1C61EB386}" type="datetime1">
              <a:rPr lang="en-US" smtClean="0"/>
              <a:t>31.10.2018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Menaxhimi    Prof: Blerim Morina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2F6930-5475-4E3B-AA1F-2B330B3CAB58}" type="slidenum">
              <a:rPr lang="en-US" smtClean="0"/>
              <a:pPr>
                <a:defRPr/>
              </a:pPr>
              <a:t>55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8229600" cy="5181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i="1" dirty="0">
                <a:solidFill>
                  <a:srgbClr val="0070C0"/>
                </a:solidFill>
              </a:rPr>
              <a:t>	</a:t>
            </a:r>
            <a:r>
              <a:rPr lang="sq-AL" sz="2800" b="1" i="1" dirty="0">
                <a:solidFill>
                  <a:srgbClr val="0070C0"/>
                </a:solidFill>
              </a:rPr>
              <a:t>Plani </a:t>
            </a:r>
            <a:r>
              <a:rPr lang="sq-AL" sz="2800" i="1" dirty="0"/>
              <a:t>duhet të hartohet </a:t>
            </a:r>
            <a:r>
              <a:rPr lang="en-US" sz="2800" i="1" dirty="0" err="1"/>
              <a:t>në</a:t>
            </a:r>
            <a:r>
              <a:rPr lang="en-US" sz="2800" i="1" dirty="0"/>
              <a:t> </a:t>
            </a:r>
            <a:r>
              <a:rPr lang="en-US" sz="2800" i="1" dirty="0" err="1"/>
              <a:t>atë</a:t>
            </a:r>
            <a:r>
              <a:rPr lang="en-US" sz="2800" i="1" dirty="0"/>
              <a:t> </a:t>
            </a:r>
            <a:r>
              <a:rPr lang="en-US" sz="2800" i="1" dirty="0" err="1"/>
              <a:t>mënyrë</a:t>
            </a:r>
            <a:r>
              <a:rPr lang="en-US" sz="2800" i="1" dirty="0"/>
              <a:t> </a:t>
            </a:r>
            <a:r>
              <a:rPr lang="sq-AL" sz="2800" i="1" dirty="0">
                <a:solidFill>
                  <a:srgbClr val="0070C0"/>
                </a:solidFill>
              </a:rPr>
              <a:t>që tu përgjigjet pyetjeve</a:t>
            </a:r>
            <a:r>
              <a:rPr lang="sq-AL" sz="2800" i="1" dirty="0">
                <a:solidFill>
                  <a:srgbClr val="FF0000"/>
                </a:solidFill>
              </a:rPr>
              <a:t> </a:t>
            </a:r>
            <a:r>
              <a:rPr lang="sq-AL" sz="2800" i="1" dirty="0"/>
              <a:t>si vijon:</a:t>
            </a:r>
            <a:endParaRPr lang="en-US" sz="2800" i="1" dirty="0"/>
          </a:p>
          <a:p>
            <a:pPr>
              <a:buNone/>
            </a:pPr>
            <a:endParaRPr lang="en-US" sz="2800" i="1" dirty="0"/>
          </a:p>
          <a:p>
            <a:pPr>
              <a:buFont typeface="Wingdings" panose="05000000000000000000" pitchFamily="2" charset="2"/>
              <a:buChar char="v"/>
            </a:pPr>
            <a:r>
              <a:rPr lang="sq-AL" sz="2800" i="1" dirty="0">
                <a:solidFill>
                  <a:srgbClr val="FF0000"/>
                </a:solidFill>
              </a:rPr>
              <a:t>Cilat aktivitete </a:t>
            </a:r>
            <a:r>
              <a:rPr lang="sq-AL" sz="2800" i="1" dirty="0"/>
              <a:t>kërkohen që të realizohet qëllimi;</a:t>
            </a:r>
            <a:endParaRPr lang="en-US" sz="2800" i="1" dirty="0"/>
          </a:p>
          <a:p>
            <a:pPr>
              <a:buFont typeface="Wingdings" panose="05000000000000000000" pitchFamily="2" charset="2"/>
              <a:buChar char="v"/>
            </a:pPr>
            <a:r>
              <a:rPr lang="sq-AL" sz="2800" i="1" dirty="0">
                <a:solidFill>
                  <a:srgbClr val="FF0000"/>
                </a:solidFill>
              </a:rPr>
              <a:t>Kush është përgjegjës </a:t>
            </a:r>
            <a:r>
              <a:rPr lang="sq-AL" sz="2800" i="1" dirty="0"/>
              <a:t>për realizimin e tyre;</a:t>
            </a:r>
            <a:endParaRPr lang="en-US" sz="2800" i="1" dirty="0"/>
          </a:p>
          <a:p>
            <a:pPr>
              <a:buFont typeface="Wingdings" panose="05000000000000000000" pitchFamily="2" charset="2"/>
              <a:buChar char="v"/>
            </a:pPr>
            <a:r>
              <a:rPr lang="sq-AL" sz="2800" i="1" dirty="0">
                <a:solidFill>
                  <a:srgbClr val="FF0000"/>
                </a:solidFill>
              </a:rPr>
              <a:t>Kur duhet të kryhen </a:t>
            </a:r>
            <a:r>
              <a:rPr lang="sq-AL" sz="2800" i="1" dirty="0"/>
              <a:t>ato detyra;</a:t>
            </a:r>
            <a:endParaRPr lang="en-US" sz="2800" i="1" dirty="0"/>
          </a:p>
          <a:p>
            <a:pPr>
              <a:buFont typeface="Wingdings" panose="05000000000000000000" pitchFamily="2" charset="2"/>
              <a:buChar char="v"/>
            </a:pPr>
            <a:r>
              <a:rPr lang="sq-AL" sz="2800" i="1" dirty="0">
                <a:solidFill>
                  <a:srgbClr val="FF0000"/>
                </a:solidFill>
              </a:rPr>
              <a:t>Kur duhet të realizohen </a:t>
            </a:r>
            <a:r>
              <a:rPr lang="sq-AL" sz="2800" i="1" dirty="0"/>
              <a:t>aktivitet e dhëna</a:t>
            </a:r>
            <a:endParaRPr lang="en-US" sz="2800" i="1" dirty="0"/>
          </a:p>
          <a:p>
            <a:pPr marL="731520" lvl="3" indent="-457200" algn="just">
              <a:spcBef>
                <a:spcPts val="600"/>
              </a:spcBef>
              <a:buClr>
                <a:schemeClr val="accent1"/>
              </a:buClr>
              <a:buNone/>
            </a:pPr>
            <a:endParaRPr lang="sq-AL" sz="2400" i="1" dirty="0"/>
          </a:p>
          <a:p>
            <a:pPr marL="514350" lvl="2" indent="-514350" algn="just">
              <a:spcBef>
                <a:spcPts val="600"/>
              </a:spcBef>
              <a:buClr>
                <a:schemeClr val="accent1"/>
              </a:buClr>
              <a:buFont typeface="+mj-lt"/>
              <a:buAutoNum type="romanLcPeriod"/>
            </a:pPr>
            <a:endParaRPr lang="sq-AL" sz="2300" i="1" dirty="0"/>
          </a:p>
        </p:txBody>
      </p:sp>
    </p:spTree>
    <p:extLst>
      <p:ext uri="{BB962C8B-B14F-4D97-AF65-F5344CB8AC3E}">
        <p14:creationId xmlns:p14="http://schemas.microsoft.com/office/powerpoint/2010/main" val="1643666176"/>
      </p:ext>
    </p:extLst>
  </p:cSld>
  <p:clrMapOvr>
    <a:masterClrMapping/>
  </p:clrMapOvr>
  <p:transition spd="slow"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PYETJE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defRPr/>
            </a:pPr>
            <a:fld id="{286FCEA2-298B-4125-B5E1-3D69D6FFCD84}" type="datetime1">
              <a:rPr lang="en-US" smtClean="0"/>
              <a:t>31.10.2018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Menaxhimi    Prof: Blerim Morina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2F6930-5475-4E3B-AA1F-2B330B3CAB58}" type="slidenum">
              <a:rPr lang="en-US" smtClean="0"/>
              <a:pPr>
                <a:defRPr/>
              </a:pPr>
              <a:t>56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8229600" cy="5181600"/>
          </a:xfrm>
        </p:spPr>
        <p:txBody>
          <a:bodyPr>
            <a:normAutofit/>
          </a:bodyPr>
          <a:lstStyle/>
          <a:p>
            <a:pPr marL="274320" lvl="2" indent="-274320" algn="just">
              <a:spcBef>
                <a:spcPts val="600"/>
              </a:spcBef>
              <a:buClr>
                <a:schemeClr val="accent1"/>
              </a:buClr>
              <a:buNone/>
            </a:pPr>
            <a:r>
              <a:rPr lang="en-US" sz="2300" b="1" i="1" dirty="0">
                <a:solidFill>
                  <a:srgbClr val="0070C0"/>
                </a:solidFill>
              </a:rPr>
              <a:t>	</a:t>
            </a:r>
            <a:r>
              <a:rPr lang="sq-AL" sz="2800" b="1" i="1" dirty="0">
                <a:solidFill>
                  <a:srgbClr val="0070C0"/>
                </a:solidFill>
              </a:rPr>
              <a:t>Gjatë hartimit</a:t>
            </a:r>
            <a:r>
              <a:rPr lang="en-US" sz="2800" b="1" i="1" dirty="0">
                <a:solidFill>
                  <a:srgbClr val="0070C0"/>
                </a:solidFill>
              </a:rPr>
              <a:t> </a:t>
            </a:r>
            <a:r>
              <a:rPr lang="en-US" sz="2800" b="1" i="1" dirty="0" err="1">
                <a:solidFill>
                  <a:srgbClr val="0070C0"/>
                </a:solidFill>
              </a:rPr>
              <a:t>planit</a:t>
            </a:r>
            <a:r>
              <a:rPr lang="en-US" sz="2800" b="1" i="1" dirty="0">
                <a:solidFill>
                  <a:srgbClr val="0070C0"/>
                </a:solidFill>
              </a:rPr>
              <a:t> </a:t>
            </a:r>
            <a:r>
              <a:rPr lang="en-US" sz="2800" b="1" i="1" dirty="0" err="1">
                <a:solidFill>
                  <a:srgbClr val="0070C0"/>
                </a:solidFill>
              </a:rPr>
              <a:t>duhet</a:t>
            </a:r>
            <a:r>
              <a:rPr lang="en-US" sz="2800" b="1" i="1" dirty="0">
                <a:solidFill>
                  <a:srgbClr val="0070C0"/>
                </a:solidFill>
              </a:rPr>
              <a:t> </a:t>
            </a:r>
            <a:r>
              <a:rPr lang="en-US" sz="2800" b="1" i="1" dirty="0" err="1">
                <a:solidFill>
                  <a:srgbClr val="0070C0"/>
                </a:solidFill>
              </a:rPr>
              <a:t>te</a:t>
            </a:r>
            <a:r>
              <a:rPr lang="en-US" sz="2800" b="1" i="1" dirty="0">
                <a:solidFill>
                  <a:srgbClr val="0070C0"/>
                </a:solidFill>
              </a:rPr>
              <a:t> </a:t>
            </a:r>
            <a:r>
              <a:rPr lang="en-US" sz="2800" b="1" i="1" dirty="0" err="1">
                <a:solidFill>
                  <a:srgbClr val="0070C0"/>
                </a:solidFill>
              </a:rPr>
              <a:t>kemi</a:t>
            </a:r>
            <a:r>
              <a:rPr lang="en-US" sz="2800" b="1" i="1" dirty="0">
                <a:solidFill>
                  <a:srgbClr val="0070C0"/>
                </a:solidFill>
              </a:rPr>
              <a:t> </a:t>
            </a:r>
            <a:r>
              <a:rPr lang="en-US" sz="2800" b="1" i="1" dirty="0" err="1">
                <a:solidFill>
                  <a:srgbClr val="0070C0"/>
                </a:solidFill>
              </a:rPr>
              <a:t>parasysh</a:t>
            </a:r>
            <a:r>
              <a:rPr lang="en-US" sz="2800" b="1" i="1" dirty="0">
                <a:solidFill>
                  <a:srgbClr val="0070C0"/>
                </a:solidFill>
              </a:rPr>
              <a:t>.</a:t>
            </a:r>
            <a:br>
              <a:rPr lang="en-US" sz="2800" i="1" dirty="0"/>
            </a:br>
            <a:endParaRPr lang="en-US" sz="2800" i="1" dirty="0"/>
          </a:p>
          <a:p>
            <a:pPr marL="457200" lvl="2" indent="-457200" algn="just">
              <a:spcBef>
                <a:spcPts val="600"/>
              </a:spcBef>
              <a:buClr>
                <a:schemeClr val="accent1"/>
              </a:buClr>
              <a:buFont typeface="Wingdings" panose="05000000000000000000" pitchFamily="2" charset="2"/>
              <a:buChar char="ü"/>
            </a:pPr>
            <a:r>
              <a:rPr lang="sq-AL" sz="2800" i="1" dirty="0">
                <a:solidFill>
                  <a:srgbClr val="FF0000"/>
                </a:solidFill>
              </a:rPr>
              <a:t>duhet të jetë i qartë </a:t>
            </a:r>
            <a:endParaRPr lang="en-US" sz="2800" i="1" dirty="0">
              <a:solidFill>
                <a:srgbClr val="FF0000"/>
              </a:solidFill>
            </a:endParaRPr>
          </a:p>
          <a:p>
            <a:pPr marL="457200" lvl="2" indent="-457200" algn="just">
              <a:spcBef>
                <a:spcPts val="600"/>
              </a:spcBef>
              <a:buClr>
                <a:schemeClr val="accent1"/>
              </a:buClr>
              <a:buFont typeface="Wingdings" panose="05000000000000000000" pitchFamily="2" charset="2"/>
              <a:buChar char="ü"/>
            </a:pPr>
            <a:r>
              <a:rPr lang="sq-AL" sz="2800" i="1" dirty="0">
                <a:solidFill>
                  <a:srgbClr val="FF0000"/>
                </a:solidFill>
              </a:rPr>
              <a:t>të reflektojë misionin dhe qëllimet  </a:t>
            </a:r>
            <a:endParaRPr lang="en-US" sz="2800" i="1" dirty="0">
              <a:solidFill>
                <a:srgbClr val="FF0000"/>
              </a:solidFill>
            </a:endParaRPr>
          </a:p>
          <a:p>
            <a:pPr marL="457200" lvl="2" indent="-457200" algn="just">
              <a:spcBef>
                <a:spcPts val="600"/>
              </a:spcBef>
              <a:buClr>
                <a:schemeClr val="accent1"/>
              </a:buClr>
              <a:buFont typeface="Wingdings" panose="05000000000000000000" pitchFamily="2" charset="2"/>
              <a:buChar char="ü"/>
            </a:pPr>
            <a:r>
              <a:rPr lang="sq-AL" sz="2800" i="1" dirty="0">
                <a:solidFill>
                  <a:srgbClr val="FF0000"/>
                </a:solidFill>
              </a:rPr>
              <a:t>të mundësojë realizimin qëllimeve në mënyrë sa më ekonomike;</a:t>
            </a:r>
            <a:endParaRPr lang="en-US" sz="2800" i="1" dirty="0">
              <a:solidFill>
                <a:srgbClr val="FF0000"/>
              </a:solidFill>
            </a:endParaRPr>
          </a:p>
          <a:p>
            <a:pPr marL="457200" lvl="2" indent="-457200" algn="just">
              <a:spcBef>
                <a:spcPts val="600"/>
              </a:spcBef>
              <a:buClr>
                <a:schemeClr val="accent1"/>
              </a:buClr>
              <a:buFont typeface="Wingdings" panose="05000000000000000000" pitchFamily="2" charset="2"/>
              <a:buChar char="ü"/>
            </a:pPr>
            <a:r>
              <a:rPr lang="sq-AL" sz="2800" i="1" dirty="0">
                <a:solidFill>
                  <a:srgbClr val="FF0000"/>
                </a:solidFill>
              </a:rPr>
              <a:t>duhet të përcaktojë të gjitha fazat, aktivitetet, procedurat dhe njerëzit e nevojshëm për realizimin e qëllimeve</a:t>
            </a:r>
          </a:p>
          <a:p>
            <a:pPr marL="514350" lvl="2" indent="-514350" algn="just">
              <a:spcBef>
                <a:spcPts val="600"/>
              </a:spcBef>
              <a:buClr>
                <a:schemeClr val="accent1"/>
              </a:buClr>
              <a:buFont typeface="+mj-lt"/>
              <a:buAutoNum type="romanLcPeriod"/>
            </a:pPr>
            <a:endParaRPr lang="sq-AL" sz="2300" i="1" dirty="0"/>
          </a:p>
        </p:txBody>
      </p:sp>
    </p:spTree>
    <p:extLst>
      <p:ext uri="{BB962C8B-B14F-4D97-AF65-F5344CB8AC3E}">
        <p14:creationId xmlns:p14="http://schemas.microsoft.com/office/powerpoint/2010/main" val="1844430521"/>
      </p:ext>
    </p:extLst>
  </p:cSld>
  <p:clrMapOvr>
    <a:masterClrMapping/>
  </p:clrMapOvr>
  <p:transition spd="slow"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873240"/>
            <a:ext cx="2289048" cy="365760"/>
          </a:xfrm>
        </p:spPr>
        <p:txBody>
          <a:bodyPr/>
          <a:lstStyle/>
          <a:p>
            <a:pPr algn="r">
              <a:defRPr/>
            </a:pPr>
            <a:fld id="{E6096C8C-D14E-4F6A-A3D9-7358F917A113}" type="datetime1">
              <a:rPr lang="en-US" smtClean="0"/>
              <a:t>31.10.2018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873240"/>
            <a:ext cx="3505200" cy="365760"/>
          </a:xfrm>
        </p:spPr>
        <p:txBody>
          <a:bodyPr/>
          <a:lstStyle/>
          <a:p>
            <a:pPr>
              <a:defRPr/>
            </a:pPr>
            <a:r>
              <a:rPr lang="en-US"/>
              <a:t>Menaxhimi    Prof: Blerim Morina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2648" y="6873240"/>
            <a:ext cx="1981200" cy="365760"/>
          </a:xfrm>
        </p:spPr>
        <p:txBody>
          <a:bodyPr/>
          <a:lstStyle/>
          <a:p>
            <a:pPr>
              <a:defRPr/>
            </a:pPr>
            <a:fld id="{FF2F6930-5475-4E3B-AA1F-2B330B3CAB58}" type="slidenum">
              <a:rPr lang="en-US" smtClean="0"/>
              <a:pPr>
                <a:defRPr/>
              </a:pPr>
              <a:t>57</a:t>
            </a:fld>
            <a:endParaRPr 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764177151"/>
              </p:ext>
            </p:extLst>
          </p:nvPr>
        </p:nvGraphicFramePr>
        <p:xfrm>
          <a:off x="228600" y="745490"/>
          <a:ext cx="8686800" cy="6096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362200" y="76200"/>
            <a:ext cx="43861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/>
              <a:t>Cilat</a:t>
            </a:r>
            <a:r>
              <a:rPr lang="en-US" sz="2800" dirty="0"/>
              <a:t> jane </a:t>
            </a:r>
            <a:r>
              <a:rPr lang="en-US" sz="2800" dirty="0" err="1"/>
              <a:t>llojet</a:t>
            </a:r>
            <a:r>
              <a:rPr lang="en-US" sz="2800" dirty="0"/>
              <a:t> e </a:t>
            </a:r>
            <a:r>
              <a:rPr lang="en-US" sz="2800" dirty="0" err="1"/>
              <a:t>planeve</a:t>
            </a:r>
            <a:r>
              <a:rPr lang="en-US" sz="28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188284214"/>
      </p:ext>
    </p:extLst>
  </p:cSld>
  <p:clrMapOvr>
    <a:masterClrMapping/>
  </p:clrMapOvr>
  <p:transition spd="slow"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C7A07AC-E8A1-4F0C-B896-61A1147FA4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graphicEl>
                                              <a:dgm id="{BC7A07AC-E8A1-4F0C-B896-61A1147FA48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graphicEl>
                                              <a:dgm id="{BC7A07AC-E8A1-4F0C-B896-61A1147FA4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graphicEl>
                                              <a:dgm id="{BC7A07AC-E8A1-4F0C-B896-61A1147FA4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2F51F83-2014-47AA-8D86-85D28C5CAF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graphicEl>
                                              <a:dgm id="{82F51F83-2014-47AA-8D86-85D28C5CAF4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>
                                            <p:graphicEl>
                                              <a:dgm id="{82F51F83-2014-47AA-8D86-85D28C5CAF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>
                                            <p:graphicEl>
                                              <a:dgm id="{82F51F83-2014-47AA-8D86-85D28C5CAF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D0086327-2D93-447E-A22D-216CDF89A6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>
                                            <p:graphicEl>
                                              <a:dgm id="{D0086327-2D93-447E-A22D-216CDF89A67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>
                                            <p:graphicEl>
                                              <a:dgm id="{D0086327-2D93-447E-A22D-216CDF89A6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>
                                            <p:graphicEl>
                                              <a:dgm id="{D0086327-2D93-447E-A22D-216CDF89A6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D6DB625-7AEF-405E-91A4-636971D6C3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>
                                            <p:graphicEl>
                                              <a:dgm id="{8D6DB625-7AEF-405E-91A4-636971D6C39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>
                                            <p:graphicEl>
                                              <a:dgm id="{8D6DB625-7AEF-405E-91A4-636971D6C3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>
                                            <p:graphicEl>
                                              <a:dgm id="{8D6DB625-7AEF-405E-91A4-636971D6C3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641C2D06-2D1E-409E-98C7-C5B2039669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7">
                                            <p:graphicEl>
                                              <a:dgm id="{641C2D06-2D1E-409E-98C7-C5B2039669D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>
                                            <p:graphicEl>
                                              <a:dgm id="{641C2D06-2D1E-409E-98C7-C5B2039669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>
                                            <p:graphicEl>
                                              <a:dgm id="{641C2D06-2D1E-409E-98C7-C5B2039669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4506233B-BCA8-4E55-8385-D89E7EC8D6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7">
                                            <p:graphicEl>
                                              <a:dgm id="{4506233B-BCA8-4E55-8385-D89E7EC8D65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>
                                            <p:graphicEl>
                                              <a:dgm id="{4506233B-BCA8-4E55-8385-D89E7EC8D6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">
                                            <p:graphicEl>
                                              <a:dgm id="{4506233B-BCA8-4E55-8385-D89E7EC8D6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60A1CC28-0105-4EF3-A685-B5FC74AA24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7">
                                            <p:graphicEl>
                                              <a:dgm id="{60A1CC28-0105-4EF3-A685-B5FC74AA246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">
                                            <p:graphicEl>
                                              <a:dgm id="{60A1CC28-0105-4EF3-A685-B5FC74AA24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>
                                            <p:graphicEl>
                                              <a:dgm id="{60A1CC28-0105-4EF3-A685-B5FC74AA24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C43046C0-0C6C-4E35-9198-27F68A9531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7">
                                            <p:graphicEl>
                                              <a:dgm id="{C43046C0-0C6C-4E35-9198-27F68A95318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">
                                            <p:graphicEl>
                                              <a:dgm id="{C43046C0-0C6C-4E35-9198-27F68A9531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7">
                                            <p:graphicEl>
                                              <a:dgm id="{C43046C0-0C6C-4E35-9198-27F68A9531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973AD3D-ADF1-4FAF-9D48-52B77A2C1D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7">
                                            <p:graphicEl>
                                              <a:dgm id="{8973AD3D-ADF1-4FAF-9D48-52B77A2C1D9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7">
                                            <p:graphicEl>
                                              <a:dgm id="{8973AD3D-ADF1-4FAF-9D48-52B77A2C1D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7">
                                            <p:graphicEl>
                                              <a:dgm id="{8973AD3D-ADF1-4FAF-9D48-52B77A2C1D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92549E0-D9AB-49F9-BAAD-70315B476B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7">
                                            <p:graphicEl>
                                              <a:dgm id="{892549E0-D9AB-49F9-BAAD-70315B476BD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7">
                                            <p:graphicEl>
                                              <a:dgm id="{892549E0-D9AB-49F9-BAAD-70315B476B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7">
                                            <p:graphicEl>
                                              <a:dgm id="{892549E0-D9AB-49F9-BAAD-70315B476B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D4B010D9-F62E-4E07-95A9-7452F1A87B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7">
                                            <p:graphicEl>
                                              <a:dgm id="{D4B010D9-F62E-4E07-95A9-7452F1A87BA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7">
                                            <p:graphicEl>
                                              <a:dgm id="{D4B010D9-F62E-4E07-95A9-7452F1A87B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7">
                                            <p:graphicEl>
                                              <a:dgm id="{D4B010D9-F62E-4E07-95A9-7452F1A87B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FEC8C6F9-3F6B-46E1-8F16-C34B54E2E3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7">
                                            <p:graphicEl>
                                              <a:dgm id="{FEC8C6F9-3F6B-46E1-8F16-C34B54E2E30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7">
                                            <p:graphicEl>
                                              <a:dgm id="{FEC8C6F9-3F6B-46E1-8F16-C34B54E2E3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7">
                                            <p:graphicEl>
                                              <a:dgm id="{FEC8C6F9-3F6B-46E1-8F16-C34B54E2E3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FD7901F2-9CA9-4EB1-8ECB-81090824CA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7">
                                            <p:graphicEl>
                                              <a:dgm id="{FD7901F2-9CA9-4EB1-8ECB-81090824CA1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7">
                                            <p:graphicEl>
                                              <a:dgm id="{FD7901F2-9CA9-4EB1-8ECB-81090824CA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7">
                                            <p:graphicEl>
                                              <a:dgm id="{FD7901F2-9CA9-4EB1-8ECB-81090824CA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9FC79C7B-98A4-4016-8FF8-EF80D31123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7">
                                            <p:graphicEl>
                                              <a:dgm id="{9FC79C7B-98A4-4016-8FF8-EF80D31123B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7">
                                            <p:graphicEl>
                                              <a:dgm id="{9FC79C7B-98A4-4016-8FF8-EF80D31123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7">
                                            <p:graphicEl>
                                              <a:dgm id="{9FC79C7B-98A4-4016-8FF8-EF80D31123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D4660899-8F7B-4A73-B943-D0E613586A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7">
                                            <p:graphicEl>
                                              <a:dgm id="{D4660899-8F7B-4A73-B943-D0E613586A2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7">
                                            <p:graphicEl>
                                              <a:dgm id="{D4660899-8F7B-4A73-B943-D0E613586A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7">
                                            <p:graphicEl>
                                              <a:dgm id="{D4660899-8F7B-4A73-B943-D0E613586A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378DFF1-84F8-4EFF-961C-EB9782F053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7">
                                            <p:graphicEl>
                                              <a:dgm id="{2378DFF1-84F8-4EFF-961C-EB9782F053D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7">
                                            <p:graphicEl>
                                              <a:dgm id="{2378DFF1-84F8-4EFF-961C-EB9782F053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7">
                                            <p:graphicEl>
                                              <a:dgm id="{2378DFF1-84F8-4EFF-961C-EB9782F053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58B30DB1-5554-4162-80B9-164E713C8E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7">
                                            <p:graphicEl>
                                              <a:dgm id="{58B30DB1-5554-4162-80B9-164E713C8E9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7">
                                            <p:graphicEl>
                                              <a:dgm id="{58B30DB1-5554-4162-80B9-164E713C8E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7">
                                            <p:graphicEl>
                                              <a:dgm id="{58B30DB1-5554-4162-80B9-164E713C8E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CD70261C-DC0E-4F57-BB49-709D8F1AC7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7">
                                            <p:graphicEl>
                                              <a:dgm id="{CD70261C-DC0E-4F57-BB49-709D8F1AC7D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7">
                                            <p:graphicEl>
                                              <a:dgm id="{CD70261C-DC0E-4F57-BB49-709D8F1AC7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7">
                                            <p:graphicEl>
                                              <a:dgm id="{CD70261C-DC0E-4F57-BB49-709D8F1AC7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9C6C7287-1861-4DB9-909C-81F71E9704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7">
                                            <p:graphicEl>
                                              <a:dgm id="{9C6C7287-1861-4DB9-909C-81F71E9704A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7">
                                            <p:graphicEl>
                                              <a:dgm id="{9C6C7287-1861-4DB9-909C-81F71E9704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7">
                                            <p:graphicEl>
                                              <a:dgm id="{9C6C7287-1861-4DB9-909C-81F71E9704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D0BEF05D-1F21-4080-B8A7-A2E4E62E57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7">
                                            <p:graphicEl>
                                              <a:dgm id="{D0BEF05D-1F21-4080-B8A7-A2E4E62E570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7">
                                            <p:graphicEl>
                                              <a:dgm id="{D0BEF05D-1F21-4080-B8A7-A2E4E62E57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7">
                                            <p:graphicEl>
                                              <a:dgm id="{D0BEF05D-1F21-4080-B8A7-A2E4E62E57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AD703540-F10F-4AD5-A02A-2C98325A84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7">
                                            <p:graphicEl>
                                              <a:dgm id="{AD703540-F10F-4AD5-A02A-2C98325A844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7">
                                            <p:graphicEl>
                                              <a:dgm id="{AD703540-F10F-4AD5-A02A-2C98325A84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7">
                                            <p:graphicEl>
                                              <a:dgm id="{AD703540-F10F-4AD5-A02A-2C98325A84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DB08E35F-0622-417B-ACAA-52E03030CE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7">
                                            <p:graphicEl>
                                              <a:dgm id="{DB08E35F-0622-417B-ACAA-52E03030CEE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7">
                                            <p:graphicEl>
                                              <a:dgm id="{DB08E35F-0622-417B-ACAA-52E03030CE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7">
                                            <p:graphicEl>
                                              <a:dgm id="{DB08E35F-0622-417B-ACAA-52E03030CE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0BDB7AC5-C486-4DA8-9AF9-38FF5A2025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7">
                                            <p:graphicEl>
                                              <a:dgm id="{0BDB7AC5-C486-4DA8-9AF9-38FF5A20256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7">
                                            <p:graphicEl>
                                              <a:dgm id="{0BDB7AC5-C486-4DA8-9AF9-38FF5A2025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7">
                                            <p:graphicEl>
                                              <a:dgm id="{0BDB7AC5-C486-4DA8-9AF9-38FF5A2025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DBB90F65-3D1F-4631-8BD0-E5D76C166A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1000"/>
                                        <p:tgtEl>
                                          <p:spTgt spid="7">
                                            <p:graphicEl>
                                              <a:dgm id="{DBB90F65-3D1F-4631-8BD0-E5D76C166AA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7">
                                            <p:graphicEl>
                                              <a:dgm id="{DBB90F65-3D1F-4631-8BD0-E5D76C166A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7">
                                            <p:graphicEl>
                                              <a:dgm id="{DBB90F65-3D1F-4631-8BD0-E5D76C166A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797C9B76-CA54-4321-9A10-9E281A50DB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1000"/>
                                        <p:tgtEl>
                                          <p:spTgt spid="7">
                                            <p:graphicEl>
                                              <a:dgm id="{797C9B76-CA54-4321-9A10-9E281A50DB7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7">
                                            <p:graphicEl>
                                              <a:dgm id="{797C9B76-CA54-4321-9A10-9E281A50DB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7">
                                            <p:graphicEl>
                                              <a:dgm id="{797C9B76-CA54-4321-9A10-9E281A50DB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7EFFE4E-FCBB-4E03-844E-CC8BBCEE97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1000"/>
                                        <p:tgtEl>
                                          <p:spTgt spid="7">
                                            <p:graphicEl>
                                              <a:dgm id="{87EFFE4E-FCBB-4E03-844E-CC8BBCEE972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7">
                                            <p:graphicEl>
                                              <a:dgm id="{87EFFE4E-FCBB-4E03-844E-CC8BBCEE97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7">
                                            <p:graphicEl>
                                              <a:dgm id="{87EFFE4E-FCBB-4E03-844E-CC8BBCEE97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591B8315-7393-497D-B908-0BF1689F98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1000"/>
                                        <p:tgtEl>
                                          <p:spTgt spid="7">
                                            <p:graphicEl>
                                              <a:dgm id="{591B8315-7393-497D-B908-0BF1689F98E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7">
                                            <p:graphicEl>
                                              <a:dgm id="{591B8315-7393-497D-B908-0BF1689F98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7">
                                            <p:graphicEl>
                                              <a:dgm id="{591B8315-7393-497D-B908-0BF1689F98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E079053C-1980-4D68-85F0-8EF6D06E20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1000"/>
                                        <p:tgtEl>
                                          <p:spTgt spid="7">
                                            <p:graphicEl>
                                              <a:dgm id="{E079053C-1980-4D68-85F0-8EF6D06E20F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7">
                                            <p:graphicEl>
                                              <a:dgm id="{E079053C-1980-4D68-85F0-8EF6D06E20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7">
                                            <p:graphicEl>
                                              <a:dgm id="{E079053C-1980-4D68-85F0-8EF6D06E20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4D174AF0-3C76-4198-8531-06DA1FCB71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1000"/>
                                        <p:tgtEl>
                                          <p:spTgt spid="7">
                                            <p:graphicEl>
                                              <a:dgm id="{4D174AF0-3C76-4198-8531-06DA1FCB71F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7">
                                            <p:graphicEl>
                                              <a:dgm id="{4D174AF0-3C76-4198-8531-06DA1FCB71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7">
                                            <p:graphicEl>
                                              <a:dgm id="{4D174AF0-3C76-4198-8531-06DA1FCB71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045ADEF4-F592-468E-A637-E2BEA111CC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1000"/>
                                        <p:tgtEl>
                                          <p:spTgt spid="7">
                                            <p:graphicEl>
                                              <a:dgm id="{045ADEF4-F592-468E-A637-E2BEA111CCF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7">
                                            <p:graphicEl>
                                              <a:dgm id="{045ADEF4-F592-468E-A637-E2BEA111CC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7">
                                            <p:graphicEl>
                                              <a:dgm id="{045ADEF4-F592-468E-A637-E2BEA111CC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63BC3735-31EE-407C-9363-F24D5DC21D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1000"/>
                                        <p:tgtEl>
                                          <p:spTgt spid="7">
                                            <p:graphicEl>
                                              <a:dgm id="{63BC3735-31EE-407C-9363-F24D5DC21D4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7">
                                            <p:graphicEl>
                                              <a:dgm id="{63BC3735-31EE-407C-9363-F24D5DC21D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1000" fill="hold"/>
                                        <p:tgtEl>
                                          <p:spTgt spid="7">
                                            <p:graphicEl>
                                              <a:dgm id="{63BC3735-31EE-407C-9363-F24D5DC21D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63B4D863-C654-4B2F-8211-561F328627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1000"/>
                                        <p:tgtEl>
                                          <p:spTgt spid="7">
                                            <p:graphicEl>
                                              <a:dgm id="{63B4D863-C654-4B2F-8211-561F328627D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7">
                                            <p:graphicEl>
                                              <a:dgm id="{63B4D863-C654-4B2F-8211-561F328627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7">
                                            <p:graphicEl>
                                              <a:dgm id="{63B4D863-C654-4B2F-8211-561F328627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DF7AC7AC-8F30-4983-BCCF-855284D663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1000"/>
                                        <p:tgtEl>
                                          <p:spTgt spid="7">
                                            <p:graphicEl>
                                              <a:dgm id="{DF7AC7AC-8F30-4983-BCCF-855284D6632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7">
                                            <p:graphicEl>
                                              <a:dgm id="{DF7AC7AC-8F30-4983-BCCF-855284D663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7">
                                            <p:graphicEl>
                                              <a:dgm id="{DF7AC7AC-8F30-4983-BCCF-855284D663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D596488-9F58-4DF5-B4C1-5FB1817A9F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1" dur="1000"/>
                                        <p:tgtEl>
                                          <p:spTgt spid="7">
                                            <p:graphicEl>
                                              <a:dgm id="{2D596488-9F58-4DF5-B4C1-5FB1817A9F8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2" dur="1000" fill="hold"/>
                                        <p:tgtEl>
                                          <p:spTgt spid="7">
                                            <p:graphicEl>
                                              <a:dgm id="{2D596488-9F58-4DF5-B4C1-5FB1817A9F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1000" fill="hold"/>
                                        <p:tgtEl>
                                          <p:spTgt spid="7">
                                            <p:graphicEl>
                                              <a:dgm id="{2D596488-9F58-4DF5-B4C1-5FB1817A9F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E3B1FE81-AA65-440C-B69C-A7103D383E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6" dur="1000"/>
                                        <p:tgtEl>
                                          <p:spTgt spid="7">
                                            <p:graphicEl>
                                              <a:dgm id="{E3B1FE81-AA65-440C-B69C-A7103D383EE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7" dur="1000" fill="hold"/>
                                        <p:tgtEl>
                                          <p:spTgt spid="7">
                                            <p:graphicEl>
                                              <a:dgm id="{E3B1FE81-AA65-440C-B69C-A7103D383E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1000" fill="hold"/>
                                        <p:tgtEl>
                                          <p:spTgt spid="7">
                                            <p:graphicEl>
                                              <a:dgm id="{E3B1FE81-AA65-440C-B69C-A7103D383E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one"/>
        </p:bldSub>
      </p:bldGraphic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68362"/>
          </a:xfrm>
        </p:spPr>
        <p:txBody>
          <a:bodyPr>
            <a:normAutofit/>
          </a:bodyPr>
          <a:lstStyle/>
          <a:p>
            <a:pPr algn="ctr"/>
            <a:r>
              <a:rPr lang="sq-AL" sz="4000" b="1" dirty="0">
                <a:solidFill>
                  <a:srgbClr val="002060"/>
                </a:solidFill>
              </a:rPr>
              <a:t>Përkufizime </a:t>
            </a:r>
            <a:r>
              <a:rPr lang="en-US" sz="4000" b="1" dirty="0">
                <a:solidFill>
                  <a:srgbClr val="002060"/>
                </a:solidFill>
              </a:rPr>
              <a:t> </a:t>
            </a:r>
            <a:r>
              <a:rPr lang="sq-AL" sz="4000" b="1" dirty="0">
                <a:solidFill>
                  <a:srgbClr val="002060"/>
                </a:solidFill>
              </a:rPr>
              <a:t>të planifikimit</a:t>
            </a:r>
            <a:r>
              <a:rPr lang="sq-AL" sz="4000" dirty="0">
                <a:solidFill>
                  <a:srgbClr val="002060"/>
                </a:solidFill>
              </a:rPr>
              <a:t> </a:t>
            </a:r>
            <a:endParaRPr lang="en-US" sz="4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defRPr/>
            </a:pPr>
            <a:fld id="{387543DF-4944-4A52-B397-64490D89E841}" type="datetime1">
              <a:rPr lang="en-US" smtClean="0"/>
              <a:t>31.10.2018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Menaxhimi    Prof: Blerim Morina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2F6930-5475-4E3B-AA1F-2B330B3CAB5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en-US" sz="2400" b="1" dirty="0">
                <a:solidFill>
                  <a:srgbClr val="002060"/>
                </a:solidFill>
              </a:rPr>
              <a:t>	</a:t>
            </a:r>
            <a:r>
              <a:rPr lang="sq-AL" sz="2400" b="1" dirty="0">
                <a:solidFill>
                  <a:srgbClr val="002060"/>
                </a:solidFill>
              </a:rPr>
              <a:t>Nga </a:t>
            </a:r>
            <a:r>
              <a:rPr lang="sq-AL" sz="2400" b="1" dirty="0" err="1">
                <a:solidFill>
                  <a:srgbClr val="002060"/>
                </a:solidFill>
              </a:rPr>
              <a:t>përkuzimet</a:t>
            </a:r>
            <a:r>
              <a:rPr lang="sq-AL" sz="2400" b="1" dirty="0">
                <a:solidFill>
                  <a:srgbClr val="002060"/>
                </a:solidFill>
              </a:rPr>
              <a:t> </a:t>
            </a:r>
            <a:r>
              <a:rPr lang="sq-AL" sz="2400" dirty="0"/>
              <a:t>shihet se cilat janë </a:t>
            </a:r>
            <a:r>
              <a:rPr lang="sq-AL" sz="2400" b="1" dirty="0">
                <a:solidFill>
                  <a:srgbClr val="C00000"/>
                </a:solidFill>
              </a:rPr>
              <a:t>elementet e planifikimit</a:t>
            </a:r>
            <a:r>
              <a:rPr lang="sq-AL" sz="2400" dirty="0"/>
              <a:t>:</a:t>
            </a:r>
          </a:p>
          <a:p>
            <a:pPr algn="just">
              <a:buFont typeface="Wingdings" pitchFamily="2" charset="2"/>
              <a:buChar char="ü"/>
            </a:pPr>
            <a:r>
              <a:rPr lang="sq-AL" sz="3800" b="1" dirty="0">
                <a:solidFill>
                  <a:srgbClr val="0070C0"/>
                </a:solidFill>
              </a:rPr>
              <a:t>Qëllimet</a:t>
            </a:r>
            <a:endParaRPr lang="sq-AL" sz="3800" dirty="0">
              <a:solidFill>
                <a:srgbClr val="0070C0"/>
              </a:solidFill>
            </a:endParaRPr>
          </a:p>
          <a:p>
            <a:pPr algn="just">
              <a:buFont typeface="Wingdings" pitchFamily="2" charset="2"/>
              <a:buChar char="ü"/>
            </a:pPr>
            <a:r>
              <a:rPr lang="sq-AL" sz="3800" b="1" dirty="0">
                <a:solidFill>
                  <a:srgbClr val="0070C0"/>
                </a:solidFill>
              </a:rPr>
              <a:t>Strategjitë</a:t>
            </a:r>
            <a:endParaRPr lang="sq-AL" sz="3800" dirty="0">
              <a:solidFill>
                <a:srgbClr val="0070C0"/>
              </a:solidFill>
            </a:endParaRPr>
          </a:p>
          <a:p>
            <a:pPr algn="just">
              <a:buFont typeface="Wingdings" pitchFamily="2" charset="2"/>
              <a:buChar char="ü"/>
            </a:pPr>
            <a:r>
              <a:rPr lang="sq-AL" sz="3800" b="1" dirty="0">
                <a:solidFill>
                  <a:srgbClr val="0070C0"/>
                </a:solidFill>
              </a:rPr>
              <a:t>Politikat bazë</a:t>
            </a:r>
            <a:endParaRPr lang="sq-AL" sz="3800" dirty="0">
              <a:solidFill>
                <a:srgbClr val="0070C0"/>
              </a:solidFill>
            </a:endParaRPr>
          </a:p>
          <a:p>
            <a:pPr algn="just">
              <a:buFont typeface="Wingdings" pitchFamily="2" charset="2"/>
              <a:buChar char="ü"/>
            </a:pPr>
            <a:r>
              <a:rPr lang="sq-AL" sz="3800" b="1" dirty="0">
                <a:solidFill>
                  <a:srgbClr val="0070C0"/>
                </a:solidFill>
              </a:rPr>
              <a:t>Procedurat</a:t>
            </a:r>
            <a:endParaRPr lang="sq-AL" sz="3800" dirty="0">
              <a:solidFill>
                <a:srgbClr val="0070C0"/>
              </a:solidFill>
            </a:endParaRPr>
          </a:p>
          <a:p>
            <a:pPr algn="just">
              <a:buFont typeface="Wingdings" pitchFamily="2" charset="2"/>
              <a:buChar char="ü"/>
            </a:pPr>
            <a:r>
              <a:rPr lang="sq-AL" sz="3800" b="1" dirty="0">
                <a:solidFill>
                  <a:srgbClr val="0070C0"/>
                </a:solidFill>
              </a:rPr>
              <a:t>Rregullat</a:t>
            </a:r>
            <a:endParaRPr lang="sq-AL" sz="3800" dirty="0">
              <a:solidFill>
                <a:srgbClr val="0070C0"/>
              </a:solidFill>
            </a:endParaRPr>
          </a:p>
          <a:p>
            <a:pPr algn="just">
              <a:buFont typeface="Wingdings" pitchFamily="2" charset="2"/>
              <a:buChar char="ü"/>
            </a:pPr>
            <a:r>
              <a:rPr lang="sq-AL" sz="3800" b="1" dirty="0">
                <a:solidFill>
                  <a:srgbClr val="0070C0"/>
                </a:solidFill>
              </a:rPr>
              <a:t>Programet </a:t>
            </a:r>
            <a:endParaRPr lang="sq-AL" sz="3800" dirty="0">
              <a:solidFill>
                <a:srgbClr val="0070C0"/>
              </a:solidFill>
            </a:endParaRPr>
          </a:p>
          <a:p>
            <a:pPr algn="just">
              <a:buFont typeface="Wingdings" pitchFamily="2" charset="2"/>
              <a:buChar char="ü"/>
            </a:pPr>
            <a:r>
              <a:rPr lang="sq-AL" sz="3800" b="1" dirty="0">
                <a:solidFill>
                  <a:srgbClr val="0070C0"/>
                </a:solidFill>
              </a:rPr>
              <a:t>Buxhetet</a:t>
            </a:r>
            <a:endParaRPr lang="en-US" sz="3800" dirty="0">
              <a:solidFill>
                <a:srgbClr val="0070C0"/>
              </a:solidFill>
            </a:endParaRPr>
          </a:p>
          <a:p>
            <a:pPr algn="just">
              <a:buFont typeface="Wingdings" pitchFamily="2" charset="2"/>
              <a:buChar char="ü"/>
            </a:pPr>
            <a:r>
              <a:rPr lang="en-US" sz="3800" b="1" dirty="0">
                <a:solidFill>
                  <a:srgbClr val="0070C0"/>
                </a:solidFill>
              </a:rPr>
              <a:t>Planet </a:t>
            </a:r>
            <a:endParaRPr lang="sq-AL" sz="38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spd="slow"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/>
          </a:bodyPr>
          <a:lstStyle/>
          <a:p>
            <a:pPr lvl="3" algn="ctr"/>
            <a:r>
              <a:rPr lang="sq-AL" sz="4000" b="1" dirty="0">
                <a:solidFill>
                  <a:srgbClr val="002060"/>
                </a:solidFill>
                <a:latin typeface="+mj-lt"/>
              </a:rPr>
              <a:t>Nevoja për planifikim</a:t>
            </a:r>
            <a:endParaRPr lang="en-US" sz="4000" b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defRPr/>
            </a:pPr>
            <a:fld id="{58DDC6F0-C8A0-46B6-BA0E-0FE9041C8BBA}" type="datetime1">
              <a:rPr lang="en-US" smtClean="0"/>
              <a:t>31.10.2018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/>
              <a:t>Menaxhimi</a:t>
            </a:r>
            <a:r>
              <a:rPr lang="en-US" dirty="0"/>
              <a:t>    Prof: </a:t>
            </a:r>
            <a:r>
              <a:rPr lang="en-US" dirty="0" err="1"/>
              <a:t>Blerim</a:t>
            </a:r>
            <a:r>
              <a:rPr lang="en-US" dirty="0"/>
              <a:t> </a:t>
            </a:r>
            <a:r>
              <a:rPr lang="en-US" dirty="0" err="1"/>
              <a:t>Morina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2F6930-5475-4E3B-AA1F-2B330B3CAB5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8382000" cy="495300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q-AL" b="1" dirty="0">
                <a:solidFill>
                  <a:schemeClr val="accent6">
                    <a:lumMod val="50000"/>
                  </a:schemeClr>
                </a:solidFill>
              </a:rPr>
              <a:t>Arsyet </a:t>
            </a:r>
            <a:r>
              <a:rPr lang="sq-AL" b="1" dirty="0">
                <a:solidFill>
                  <a:srgbClr val="0070C0"/>
                </a:solidFill>
              </a:rPr>
              <a:t> e organizatës për planifikim</a:t>
            </a:r>
            <a:endParaRPr lang="en-US" b="1" dirty="0">
              <a:solidFill>
                <a:srgbClr val="0070C0"/>
              </a:solidFill>
            </a:endParaRPr>
          </a:p>
          <a:p>
            <a:pPr lvl="0"/>
            <a:r>
              <a:rPr lang="sq-AL" sz="2400" dirty="0"/>
              <a:t>Nevoja </a:t>
            </a:r>
            <a:r>
              <a:rPr lang="sq-AL" sz="2400" dirty="0">
                <a:solidFill>
                  <a:schemeClr val="accent4">
                    <a:lumMod val="50000"/>
                  </a:schemeClr>
                </a:solidFill>
              </a:rPr>
              <a:t>për lidhjen e më shumë aktiviteteve  </a:t>
            </a:r>
            <a:r>
              <a:rPr lang="sq-AL" sz="2400" dirty="0"/>
              <a:t>që të kryhen nga stile të ndryshme të </a:t>
            </a:r>
            <a:r>
              <a:rPr lang="sq-AL" sz="2400" dirty="0" err="1"/>
              <a:t>menaxhmentit</a:t>
            </a:r>
            <a:r>
              <a:rPr lang="sq-AL" sz="2400" dirty="0"/>
              <a:t>;</a:t>
            </a:r>
            <a:endParaRPr lang="en-US" sz="2400" dirty="0"/>
          </a:p>
          <a:p>
            <a:pPr lvl="0"/>
            <a:r>
              <a:rPr lang="sq-AL" sz="2400" dirty="0"/>
              <a:t>Nevoja </a:t>
            </a:r>
            <a:r>
              <a:rPr lang="sq-AL" sz="2400" dirty="0">
                <a:solidFill>
                  <a:schemeClr val="accent4">
                    <a:lumMod val="50000"/>
                  </a:schemeClr>
                </a:solidFill>
              </a:rPr>
              <a:t>për mbrojtjen e </a:t>
            </a:r>
            <a:r>
              <a:rPr lang="sq-AL" sz="2400" dirty="0" err="1">
                <a:solidFill>
                  <a:schemeClr val="accent4">
                    <a:lumMod val="50000"/>
                  </a:schemeClr>
                </a:solidFill>
              </a:rPr>
              <a:t>int</a:t>
            </a:r>
            <a:r>
              <a:rPr lang="en-US" sz="2400" dirty="0">
                <a:solidFill>
                  <a:schemeClr val="accent4">
                    <a:lumMod val="50000"/>
                  </a:schemeClr>
                </a:solidFill>
              </a:rPr>
              <a:t>e</a:t>
            </a:r>
            <a:r>
              <a:rPr lang="sq-AL" sz="2400" dirty="0">
                <a:solidFill>
                  <a:schemeClr val="accent4">
                    <a:lumMod val="50000"/>
                  </a:schemeClr>
                </a:solidFill>
              </a:rPr>
              <a:t>resave të formuluara</a:t>
            </a:r>
            <a:r>
              <a:rPr lang="sq-AL" sz="2400" dirty="0"/>
              <a:t>, përkundër </a:t>
            </a:r>
            <a:r>
              <a:rPr lang="sq-AL" sz="2400" dirty="0" err="1"/>
              <a:t>kërc</a:t>
            </a:r>
            <a:r>
              <a:rPr lang="en-US" sz="2400" dirty="0"/>
              <a:t>ë</a:t>
            </a:r>
            <a:r>
              <a:rPr lang="sq-AL" sz="2400" dirty="0"/>
              <a:t>nimeve që v</a:t>
            </a:r>
            <a:r>
              <a:rPr lang="en-US" sz="2400" dirty="0"/>
              <a:t>y</a:t>
            </a:r>
            <a:r>
              <a:rPr lang="sq-AL" sz="2400" dirty="0"/>
              <a:t>ijnë nga ndryshimet;</a:t>
            </a:r>
            <a:endParaRPr lang="en-US" sz="2400" dirty="0"/>
          </a:p>
          <a:p>
            <a:pPr lvl="0"/>
            <a:r>
              <a:rPr lang="sq-AL" sz="2400" dirty="0"/>
              <a:t>Nevoja  </a:t>
            </a:r>
            <a:r>
              <a:rPr lang="sq-AL" sz="2400" dirty="0">
                <a:solidFill>
                  <a:schemeClr val="accent4">
                    <a:lumMod val="50000"/>
                  </a:schemeClr>
                </a:solidFill>
              </a:rPr>
              <a:t>për përgjigje më të </a:t>
            </a:r>
            <a:r>
              <a:rPr lang="sq-AL" sz="2400" dirty="0" err="1">
                <a:solidFill>
                  <a:schemeClr val="accent4">
                    <a:lumMod val="50000"/>
                  </a:schemeClr>
                </a:solidFill>
              </a:rPr>
              <a:t>shpej</a:t>
            </a:r>
            <a:r>
              <a:rPr lang="en-US" sz="2400" dirty="0">
                <a:solidFill>
                  <a:schemeClr val="accent4">
                    <a:lumMod val="50000"/>
                  </a:schemeClr>
                </a:solidFill>
              </a:rPr>
              <a:t>t</a:t>
            </a:r>
            <a:r>
              <a:rPr lang="sq-AL" sz="2400" dirty="0">
                <a:solidFill>
                  <a:schemeClr val="accent4">
                    <a:lumMod val="50000"/>
                  </a:schemeClr>
                </a:solidFill>
              </a:rPr>
              <a:t>a </a:t>
            </a:r>
            <a:r>
              <a:rPr lang="sq-AL" sz="2400" dirty="0"/>
              <a:t>nga ndryshimet në rrethinë</a:t>
            </a:r>
            <a:endParaRPr lang="en-US" sz="2400" dirty="0"/>
          </a:p>
          <a:p>
            <a:pPr lvl="0"/>
            <a:r>
              <a:rPr lang="sq-AL" sz="2400" dirty="0"/>
              <a:t>Nevoja </a:t>
            </a:r>
            <a:r>
              <a:rPr lang="sq-AL" sz="2400" dirty="0">
                <a:solidFill>
                  <a:schemeClr val="accent4">
                    <a:lumMod val="50000"/>
                  </a:schemeClr>
                </a:solidFill>
              </a:rPr>
              <a:t>për shfrytëzimin </a:t>
            </a:r>
            <a:r>
              <a:rPr lang="sq-AL" sz="2400" dirty="0"/>
              <a:t>sa më të mirë të resurseve;</a:t>
            </a:r>
            <a:endParaRPr lang="en-US" sz="2400" dirty="0"/>
          </a:p>
          <a:p>
            <a:pPr lvl="0"/>
            <a:r>
              <a:rPr lang="sq-AL" sz="2400" dirty="0"/>
              <a:t>Nevoja </a:t>
            </a:r>
            <a:r>
              <a:rPr lang="sq-AL" sz="2400" dirty="0">
                <a:solidFill>
                  <a:schemeClr val="accent4">
                    <a:lumMod val="50000"/>
                  </a:schemeClr>
                </a:solidFill>
              </a:rPr>
              <a:t>për rritje </a:t>
            </a:r>
            <a:r>
              <a:rPr lang="sq-AL" sz="2400" dirty="0"/>
              <a:t>më të shpejtë</a:t>
            </a:r>
            <a:endParaRPr lang="en-US" sz="2400" dirty="0"/>
          </a:p>
          <a:p>
            <a:pPr lvl="0"/>
            <a:r>
              <a:rPr lang="sq-AL" sz="2400" dirty="0"/>
              <a:t>Nevoja </a:t>
            </a:r>
            <a:r>
              <a:rPr lang="sq-AL" sz="2400" dirty="0">
                <a:solidFill>
                  <a:schemeClr val="accent4">
                    <a:lumMod val="50000"/>
                  </a:schemeClr>
                </a:solidFill>
              </a:rPr>
              <a:t>për sistem </a:t>
            </a:r>
            <a:r>
              <a:rPr lang="sq-AL" sz="2400" dirty="0"/>
              <a:t>më të mirë të</a:t>
            </a:r>
            <a:r>
              <a:rPr lang="sq-AL" sz="2400" dirty="0">
                <a:solidFill>
                  <a:schemeClr val="accent4">
                    <a:lumMod val="50000"/>
                  </a:schemeClr>
                </a:solidFill>
              </a:rPr>
              <a:t> kontrollit;</a:t>
            </a:r>
            <a:endParaRPr lang="en-US" sz="2400" dirty="0">
              <a:solidFill>
                <a:schemeClr val="accent4">
                  <a:lumMod val="50000"/>
                </a:schemeClr>
              </a:solidFill>
            </a:endParaRPr>
          </a:p>
          <a:p>
            <a:pPr lvl="0"/>
            <a:r>
              <a:rPr lang="sq-AL" sz="2400" dirty="0"/>
              <a:t>Nevoja </a:t>
            </a:r>
            <a:r>
              <a:rPr lang="sq-AL" sz="2400" dirty="0">
                <a:solidFill>
                  <a:schemeClr val="accent4">
                    <a:lumMod val="50000"/>
                  </a:schemeClr>
                </a:solidFill>
              </a:rPr>
              <a:t>për përcaktimin e kohës </a:t>
            </a:r>
            <a:r>
              <a:rPr lang="en-US" sz="2400" dirty="0">
                <a:solidFill>
                  <a:schemeClr val="accent4">
                    <a:lumMod val="50000"/>
                  </a:schemeClr>
                </a:solidFill>
              </a:rPr>
              <a:t>s</a:t>
            </a:r>
            <a:r>
              <a:rPr lang="sq-AL" sz="2400" dirty="0">
                <a:solidFill>
                  <a:schemeClr val="accent4">
                    <a:lumMod val="50000"/>
                  </a:schemeClr>
                </a:solidFill>
              </a:rPr>
              <a:t>ë ndryshimeve </a:t>
            </a:r>
            <a:r>
              <a:rPr lang="sq-AL" sz="2400" dirty="0"/>
              <a:t>më të shpejta etj</a:t>
            </a:r>
            <a:endParaRPr lang="en-US" sz="2400" dirty="0"/>
          </a:p>
          <a:p>
            <a:pPr algn="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 rot="20591617">
            <a:off x="8112409" y="1194872"/>
            <a:ext cx="851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Sheno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pPr algn="ctr"/>
            <a:r>
              <a:rPr lang="sq-AL" b="1" i="1" dirty="0">
                <a:solidFill>
                  <a:srgbClr val="0070C0"/>
                </a:solidFill>
              </a:rPr>
              <a:t>Fig. Arsyet për të planifikuar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defRPr/>
            </a:pPr>
            <a:fld id="{E7D9DB75-D4FA-4FBD-8077-712A7959855B}" type="datetime1">
              <a:rPr lang="en-US" smtClean="0"/>
              <a:t>31.10.2018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Menaxhimi    Prof: Blerim Morina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2F6930-5475-4E3B-AA1F-2B330B3CAB5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85800" y="1219200"/>
            <a:ext cx="8001000" cy="51054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sz="quarter" idx="1"/>
          </p:nvPr>
        </p:nvGraphicFramePr>
        <p:xfrm>
          <a:off x="990600" y="1295400"/>
          <a:ext cx="76962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Rounded Rectangle 11"/>
          <p:cNvSpPr/>
          <p:nvPr/>
        </p:nvSpPr>
        <p:spPr>
          <a:xfrm>
            <a:off x="304800" y="1371600"/>
            <a:ext cx="1981200" cy="11430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q-AL" b="1" dirty="0"/>
              <a:t>Për shkak të ndryshimeve </a:t>
            </a:r>
            <a:endParaRPr lang="en-US" b="1" dirty="0"/>
          </a:p>
          <a:p>
            <a:pPr algn="ctr"/>
            <a:r>
              <a:rPr lang="sq-AL" b="1" dirty="0"/>
              <a:t>në mjedisin rrethues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2133600" y="1828800"/>
            <a:ext cx="457200" cy="228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4876800" y="2667000"/>
            <a:ext cx="0" cy="381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5867400" y="3657600"/>
            <a:ext cx="3810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>
            <a:off x="3200400" y="3657600"/>
            <a:ext cx="685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4876800" y="4648200"/>
            <a:ext cx="0" cy="381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over dir="r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62000"/>
          </a:xfrm>
        </p:spPr>
        <p:txBody>
          <a:bodyPr>
            <a:normAutofit/>
          </a:bodyPr>
          <a:lstStyle/>
          <a:p>
            <a:pPr lvl="3" algn="ctr"/>
            <a:r>
              <a:rPr lang="sq-AL" sz="4000" b="1" dirty="0">
                <a:solidFill>
                  <a:srgbClr val="002060"/>
                </a:solidFill>
                <a:latin typeface="+mj-lt"/>
              </a:rPr>
              <a:t>Procesi i planifikimit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defRPr/>
            </a:pPr>
            <a:fld id="{166A4C10-249D-4A48-9D13-30A6932020F1}" type="datetime1">
              <a:rPr lang="en-US" smtClean="0"/>
              <a:t>31.10.2018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Menaxhimi    Prof: Blerim Morina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2F6930-5475-4E3B-AA1F-2B330B3CAB5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105401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sq-AL" sz="2800" b="1" dirty="0">
                <a:solidFill>
                  <a:srgbClr val="FF0000"/>
                </a:solidFill>
              </a:rPr>
              <a:t>	</a:t>
            </a:r>
            <a:r>
              <a:rPr lang="sq-AL" sz="2800" b="1" dirty="0">
                <a:solidFill>
                  <a:srgbClr val="C00000"/>
                </a:solidFill>
              </a:rPr>
              <a:t>Procesi i</a:t>
            </a:r>
            <a:r>
              <a:rPr lang="sq-AL" sz="2800" dirty="0">
                <a:solidFill>
                  <a:srgbClr val="C00000"/>
                </a:solidFill>
              </a:rPr>
              <a:t> </a:t>
            </a:r>
            <a:r>
              <a:rPr lang="sq-AL" sz="2800" b="1" dirty="0">
                <a:solidFill>
                  <a:srgbClr val="C00000"/>
                </a:solidFill>
              </a:rPr>
              <a:t>planifikimit</a:t>
            </a:r>
            <a:r>
              <a:rPr lang="sq-AL" sz="2800" dirty="0">
                <a:solidFill>
                  <a:srgbClr val="C00000"/>
                </a:solidFill>
              </a:rPr>
              <a:t>  </a:t>
            </a:r>
            <a:r>
              <a:rPr lang="sq-AL" sz="2800" dirty="0"/>
              <a:t>është proces mjaft i ndërlikuar dhe zakonisht përfshin këto</a:t>
            </a:r>
            <a:r>
              <a:rPr lang="sq-AL" sz="2800" dirty="0">
                <a:solidFill>
                  <a:srgbClr val="C00000"/>
                </a:solidFill>
              </a:rPr>
              <a:t> </a:t>
            </a:r>
            <a:r>
              <a:rPr lang="sq-AL" sz="2800" b="1" dirty="0">
                <a:solidFill>
                  <a:srgbClr val="FF0000"/>
                </a:solidFill>
              </a:rPr>
              <a:t>faza :</a:t>
            </a:r>
            <a:endParaRPr lang="en-US" sz="2800" b="1" dirty="0">
              <a:solidFill>
                <a:srgbClr val="FF0000"/>
              </a:solidFill>
            </a:endParaRPr>
          </a:p>
          <a:p>
            <a:pPr>
              <a:buNone/>
            </a:pPr>
            <a:endParaRPr lang="sq-AL" sz="2800" b="1" dirty="0"/>
          </a:p>
          <a:p>
            <a:pPr marL="908050" lvl="1" indent="-514350">
              <a:buFont typeface="Wingdings" pitchFamily="2" charset="2"/>
              <a:buChar char="ü"/>
            </a:pPr>
            <a:r>
              <a:rPr lang="sq-AL" sz="3000" dirty="0" err="1">
                <a:solidFill>
                  <a:srgbClr val="0070C0"/>
                </a:solidFill>
              </a:rPr>
              <a:t>Definimi</a:t>
            </a:r>
            <a:r>
              <a:rPr lang="sq-AL" sz="3000" dirty="0">
                <a:solidFill>
                  <a:srgbClr val="0070C0"/>
                </a:solidFill>
              </a:rPr>
              <a:t> i qëllimit </a:t>
            </a:r>
          </a:p>
          <a:p>
            <a:pPr marL="908050" lvl="1" indent="-514350">
              <a:buFont typeface="Wingdings" pitchFamily="2" charset="2"/>
              <a:buChar char="ü"/>
            </a:pPr>
            <a:r>
              <a:rPr lang="en-US" sz="3000" dirty="0"/>
              <a:t>	</a:t>
            </a:r>
            <a:r>
              <a:rPr lang="sq-AL" sz="3000" dirty="0"/>
              <a:t>(Analiza e mjedisit të brendshëm dhe të jashtëm)</a:t>
            </a:r>
            <a:endParaRPr lang="en-US" sz="3000" dirty="0"/>
          </a:p>
          <a:p>
            <a:pPr marL="908050" lvl="1" indent="-514350">
              <a:buFont typeface="Wingdings" pitchFamily="2" charset="2"/>
              <a:buChar char="ü"/>
            </a:pPr>
            <a:r>
              <a:rPr lang="sq-AL" sz="3000" dirty="0">
                <a:solidFill>
                  <a:srgbClr val="0070C0"/>
                </a:solidFill>
              </a:rPr>
              <a:t>Përcaktimi i drejtë i objektivave për t'u arritur qëllimet e </a:t>
            </a:r>
            <a:r>
              <a:rPr lang="sq-AL" sz="3000" dirty="0" err="1">
                <a:solidFill>
                  <a:srgbClr val="0070C0"/>
                </a:solidFill>
              </a:rPr>
              <a:t>definuara</a:t>
            </a:r>
            <a:endParaRPr lang="sq-AL" sz="3000" dirty="0">
              <a:solidFill>
                <a:srgbClr val="0070C0"/>
              </a:solidFill>
            </a:endParaRPr>
          </a:p>
          <a:p>
            <a:pPr marL="908050" lvl="1" indent="-514350">
              <a:buFont typeface="Wingdings" pitchFamily="2" charset="2"/>
              <a:buChar char="ü"/>
            </a:pPr>
            <a:r>
              <a:rPr lang="sq-AL" sz="3000" dirty="0">
                <a:solidFill>
                  <a:srgbClr val="0070C0"/>
                </a:solidFill>
              </a:rPr>
              <a:t>Identifikimi i alternativave të mundshme</a:t>
            </a:r>
          </a:p>
          <a:p>
            <a:pPr marL="908050" lvl="1" indent="-514350" algn="just">
              <a:buFont typeface="Wingdings" pitchFamily="2" charset="2"/>
              <a:buChar char="ü"/>
            </a:pPr>
            <a:r>
              <a:rPr lang="sq-AL" sz="3000" dirty="0">
                <a:solidFill>
                  <a:srgbClr val="0070C0"/>
                </a:solidFill>
              </a:rPr>
              <a:t>Vlerësimi dhe zgjedhja e alternativës më të mirë</a:t>
            </a:r>
          </a:p>
          <a:p>
            <a:pPr marL="908050" lvl="1" indent="-514350" algn="just">
              <a:buFont typeface="Wingdings" pitchFamily="2" charset="2"/>
              <a:buChar char="ü"/>
            </a:pPr>
            <a:r>
              <a:rPr lang="sq-AL" sz="3000" dirty="0">
                <a:solidFill>
                  <a:srgbClr val="0070C0"/>
                </a:solidFill>
              </a:rPr>
              <a:t>Hartimi i planeve mbështetëse</a:t>
            </a:r>
          </a:p>
          <a:p>
            <a:pPr marL="908050" lvl="1" indent="-514350" algn="just">
              <a:buFont typeface="Wingdings" pitchFamily="2" charset="2"/>
              <a:buChar char="ü"/>
            </a:pPr>
            <a:r>
              <a:rPr lang="sq-AL" sz="3000" dirty="0" err="1">
                <a:solidFill>
                  <a:srgbClr val="0070C0"/>
                </a:solidFill>
              </a:rPr>
              <a:t>Buxhetimi</a:t>
            </a:r>
            <a:r>
              <a:rPr lang="sq-AL" sz="3000" dirty="0">
                <a:solidFill>
                  <a:srgbClr val="0070C0"/>
                </a:solidFill>
              </a:rPr>
              <a:t> i planeve</a:t>
            </a:r>
          </a:p>
          <a:p>
            <a:pPr marL="908050" lvl="1" indent="-514350" algn="just">
              <a:buFont typeface="Wingdings" pitchFamily="2" charset="2"/>
              <a:buChar char="ü"/>
            </a:pPr>
            <a:r>
              <a:rPr lang="sq-AL" sz="3000" dirty="0">
                <a:solidFill>
                  <a:srgbClr val="0070C0"/>
                </a:solidFill>
              </a:rPr>
              <a:t>Zbatimi dhe kontrolli periodik i tyre</a:t>
            </a:r>
          </a:p>
        </p:txBody>
      </p:sp>
    </p:spTree>
  </p:cSld>
  <p:clrMapOvr>
    <a:masterClrMapping/>
  </p:clrMapOvr>
  <p:transition spd="slow">
    <p:cover dir="rd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3777</TotalTime>
  <Words>2169</Words>
  <Application>Microsoft Office PowerPoint</Application>
  <PresentationFormat>On-screen Show (4:3)</PresentationFormat>
  <Paragraphs>655</Paragraphs>
  <Slides>57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57</vt:i4>
      </vt:variant>
    </vt:vector>
  </HeadingPairs>
  <TitlesOfParts>
    <vt:vector size="65" baseType="lpstr">
      <vt:lpstr>Arial</vt:lpstr>
      <vt:lpstr>Arial Black</vt:lpstr>
      <vt:lpstr>Bookman Old Style</vt:lpstr>
      <vt:lpstr>Calibri</vt:lpstr>
      <vt:lpstr>Gill Sans MT</vt:lpstr>
      <vt:lpstr>Wingdings</vt:lpstr>
      <vt:lpstr>Wingdings 3</vt:lpstr>
      <vt:lpstr>Origin</vt:lpstr>
      <vt:lpstr>  P L A N I F I K I M I</vt:lpstr>
      <vt:lpstr>PowerPoint Presentation</vt:lpstr>
      <vt:lpstr>Planifikimi  si funksion i menaxhmentit</vt:lpstr>
      <vt:lpstr>Përkufizime të planifikimit </vt:lpstr>
      <vt:lpstr>Përkufizime të planifikimit </vt:lpstr>
      <vt:lpstr>Përkufizime  të planifikimit </vt:lpstr>
      <vt:lpstr>Nevoja për planifikim</vt:lpstr>
      <vt:lpstr>Fig. Arsyet për të planifikuar</vt:lpstr>
      <vt:lpstr>Procesi i planifikimit</vt:lpstr>
      <vt:lpstr>Fig. Fazat themelore të procesit te planifikimit</vt:lpstr>
      <vt:lpstr>Fig. Fazat themelore të procesit te planifikimit</vt:lpstr>
      <vt:lpstr>PowerPoint Presentation</vt:lpstr>
      <vt:lpstr> Parashikimi</vt:lpstr>
      <vt:lpstr> Parashikimi</vt:lpstr>
      <vt:lpstr>Kuptimi dhe natyra e parashikimit</vt:lpstr>
      <vt:lpstr>Premisat</vt:lpstr>
      <vt:lpstr>Premisat</vt:lpstr>
      <vt:lpstr>PowerPoint Presentation</vt:lpstr>
      <vt:lpstr>Metodat e parashikimit</vt:lpstr>
      <vt:lpstr>Metodat e parashikimit</vt:lpstr>
      <vt:lpstr>Metodat e parashikimit</vt:lpstr>
      <vt:lpstr>Metodat e parashikimit</vt:lpstr>
      <vt:lpstr>Metodat e parashikimit</vt:lpstr>
      <vt:lpstr>Metodat e parashikimit</vt:lpstr>
      <vt:lpstr>Tani tuhet te dini…</vt:lpstr>
      <vt:lpstr>Pyetje</vt:lpstr>
      <vt:lpstr>PowerPoint Presentation</vt:lpstr>
      <vt:lpstr>PowerPoint Presentation</vt:lpstr>
      <vt:lpstr>PowerPoint Presentation</vt:lpstr>
      <vt:lpstr>PowerPoint Presentation</vt:lpstr>
      <vt:lpstr>QËLLIMET</vt:lpstr>
      <vt:lpstr>PowerPoint Presentation</vt:lpstr>
      <vt:lpstr>PowerPoint Presentation</vt:lpstr>
      <vt:lpstr>Përkufizimi i qëllimeve</vt:lpstr>
      <vt:lpstr>Përcaktimi i qëllimeve</vt:lpstr>
      <vt:lpstr>Llojet e qëllimeve</vt:lpstr>
      <vt:lpstr>Llojet e qëllimeve</vt:lpstr>
      <vt:lpstr>Llojet e qëllimeve</vt:lpstr>
      <vt:lpstr>Hierarkia e qëllimeve</vt:lpstr>
      <vt:lpstr>Fig. Qëllimet dhe hierarkia e qëllimeve</vt:lpstr>
      <vt:lpstr>Hierarkia e qëllimeve</vt:lpstr>
      <vt:lpstr>Planet</vt:lpstr>
      <vt:lpstr>Planet</vt:lpstr>
      <vt:lpstr>Planet</vt:lpstr>
      <vt:lpstr>PowerPoint Presentation</vt:lpstr>
      <vt:lpstr>PYETJE</vt:lpstr>
      <vt:lpstr>PYETJE</vt:lpstr>
      <vt:lpstr>PYETJE</vt:lpstr>
      <vt:lpstr>PYETJE</vt:lpstr>
      <vt:lpstr>PYETJE</vt:lpstr>
      <vt:lpstr>PYETJE</vt:lpstr>
      <vt:lpstr>PYETJE</vt:lpstr>
      <vt:lpstr>PYETJE</vt:lpstr>
      <vt:lpstr>PYETJE</vt:lpstr>
      <vt:lpstr>PYETJE</vt:lpstr>
      <vt:lpstr>PYETJE</vt:lpstr>
      <vt:lpstr>PowerPoint Presentation</vt:lpstr>
    </vt:vector>
  </TitlesOfParts>
  <Company>Deftones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Bazat e Menaxhimit</dc:title>
  <dc:subject>Planifikimi si funksion i menaxhmentit</dc:subject>
  <dc:creator>Naim Mustafa</dc:creator>
  <cp:lastModifiedBy>Acer</cp:lastModifiedBy>
  <cp:revision>433</cp:revision>
  <dcterms:created xsi:type="dcterms:W3CDTF">2009-10-12T20:53:45Z</dcterms:created>
  <dcterms:modified xsi:type="dcterms:W3CDTF">2018-10-31T19:56:21Z</dcterms:modified>
</cp:coreProperties>
</file>